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1"/>
  </p:sldMasterIdLst>
  <p:handoutMasterIdLst>
    <p:handoutMasterId r:id="rId18"/>
  </p:handoutMasterIdLst>
  <p:sldIdLst>
    <p:sldId id="256" r:id="rId2"/>
    <p:sldId id="257" r:id="rId3"/>
    <p:sldId id="258" r:id="rId4"/>
    <p:sldId id="259" r:id="rId5"/>
    <p:sldId id="260" r:id="rId6"/>
    <p:sldId id="272" r:id="rId7"/>
    <p:sldId id="261" r:id="rId8"/>
    <p:sldId id="262" r:id="rId9"/>
    <p:sldId id="266" r:id="rId10"/>
    <p:sldId id="270" r:id="rId11"/>
    <p:sldId id="264" r:id="rId12"/>
    <p:sldId id="269" r:id="rId13"/>
    <p:sldId id="271" r:id="rId14"/>
    <p:sldId id="265" r:id="rId15"/>
    <p:sldId id="268" r:id="rId16"/>
    <p:sldId id="26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2BDE8-A13A-44AE-8B5D-C5F07CEB587E}" v="158" dt="2020-08-08T19:39:46.612"/>
    <p1510:client id="{0263AC03-A00C-448E-8863-30605D9B4D9B}" v="1646" dt="2020-08-08T22:02:47.946"/>
    <p1510:client id="{218B475D-A5DF-43D6-9C42-F27A49610B0A}" v="836" dt="2020-08-08T20:13:07.703"/>
    <p1510:client id="{35430E34-1868-4EED-9FE5-6753FEEF7006}" v="221" dt="2020-08-08T21:13:44.237"/>
    <p1510:client id="{513FC05F-EF93-4B1B-B428-E0EFB55B0A55}" v="192" dt="2020-08-08T19:41:02.211"/>
    <p1510:client id="{60D4D7E5-8F08-4F6B-BFA7-DF9EFB48FA1F}" v="104" dt="2020-08-08T22:28:18.749"/>
    <p1510:client id="{73C5658C-F126-4B3B-AC7C-830BEBF1B8B2}" v="499" dt="2020-08-08T21:39:46.786"/>
    <p1510:client id="{8117BD3D-C805-46AC-A0D4-9A6FDCCE701C}" v="33" dt="2020-08-08T22:28:46.969"/>
    <p1510:client id="{9237B3AA-2C94-48EB-966F-48B217E4C4FE}" v="1028" dt="2020-08-08T20:38:30.908"/>
    <p1510:client id="{97862ED8-D127-421E-B894-0257F14DF8BA}" v="2" dt="2020-08-08T19:30:51.748"/>
    <p1510:client id="{98F1EE96-DB01-4BA1-93F4-605C63161505}" v="42" dt="2020-08-08T21:02:20.629"/>
    <p1510:client id="{A23FFB54-0B05-49BE-8C82-6DE9FEB147A6}" v="27" dt="2020-08-08T22:02:02.577"/>
    <p1510:client id="{A30DBF76-1265-4125-B0E5-04B2F2AD3F62}" v="43" dt="2020-08-08T20:11:04.550"/>
    <p1510:client id="{E83F90FA-9473-42D5-BD78-5A260B0D171D}" v="530" dt="2020-08-08T21:01:56.8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26" Type="http://schemas.openxmlformats.org/officeDocument/2006/relationships/customXml" Target="../customXml/item2.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ustomXml" Target="../customXml/item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 Id="rId27"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benezer Osei" userId="S::ebenezer.osei@azubiafrica.org::c4f6fecf-4409-4ad1-b737-a9cfc19349a0" providerId="AD" clId="Web-{73C5658C-F126-4B3B-AC7C-830BEBF1B8B2}"/>
    <pc:docChg chg="addSld modSld">
      <pc:chgData name="Ebenezer Osei" userId="S::ebenezer.osei@azubiafrica.org::c4f6fecf-4409-4ad1-b737-a9cfc19349a0" providerId="AD" clId="Web-{73C5658C-F126-4B3B-AC7C-830BEBF1B8B2}" dt="2020-08-08T21:39:46.786" v="494" actId="1076"/>
      <pc:docMkLst>
        <pc:docMk/>
      </pc:docMkLst>
      <pc:sldChg chg="modSp">
        <pc:chgData name="Ebenezer Osei" userId="S::ebenezer.osei@azubiafrica.org::c4f6fecf-4409-4ad1-b737-a9cfc19349a0" providerId="AD" clId="Web-{73C5658C-F126-4B3B-AC7C-830BEBF1B8B2}" dt="2020-08-08T21:36:59.925" v="220" actId="20577"/>
        <pc:sldMkLst>
          <pc:docMk/>
          <pc:sldMk cId="3918832244" sldId="262"/>
        </pc:sldMkLst>
        <pc:spChg chg="mod">
          <ac:chgData name="Ebenezer Osei" userId="S::ebenezer.osei@azubiafrica.org::c4f6fecf-4409-4ad1-b737-a9cfc19349a0" providerId="AD" clId="Web-{73C5658C-F126-4B3B-AC7C-830BEBF1B8B2}" dt="2020-08-08T21:36:59.925" v="220" actId="20577"/>
          <ac:spMkLst>
            <pc:docMk/>
            <pc:sldMk cId="3918832244" sldId="262"/>
            <ac:spMk id="3" creationId="{B5025929-02BE-244B-BB03-25DCA250DFD0}"/>
          </ac:spMkLst>
        </pc:spChg>
      </pc:sldChg>
      <pc:sldChg chg="addSp delSp modSp">
        <pc:chgData name="Ebenezer Osei" userId="S::ebenezer.osei@azubiafrica.org::c4f6fecf-4409-4ad1-b737-a9cfc19349a0" providerId="AD" clId="Web-{73C5658C-F126-4B3B-AC7C-830BEBF1B8B2}" dt="2020-08-08T21:37:36.910" v="232"/>
        <pc:sldMkLst>
          <pc:docMk/>
          <pc:sldMk cId="3450422977" sldId="266"/>
        </pc:sldMkLst>
        <pc:spChg chg="mod">
          <ac:chgData name="Ebenezer Osei" userId="S::ebenezer.osei@azubiafrica.org::c4f6fecf-4409-4ad1-b737-a9cfc19349a0" providerId="AD" clId="Web-{73C5658C-F126-4B3B-AC7C-830BEBF1B8B2}" dt="2020-08-08T21:35:10.455" v="34" actId="14100"/>
          <ac:spMkLst>
            <pc:docMk/>
            <pc:sldMk cId="3450422977" sldId="266"/>
            <ac:spMk id="3" creationId="{90D31480-6446-4F3E-A89D-52B23D5E492F}"/>
          </ac:spMkLst>
        </pc:spChg>
        <pc:spChg chg="mod">
          <ac:chgData name="Ebenezer Osei" userId="S::ebenezer.osei@azubiafrica.org::c4f6fecf-4409-4ad1-b737-a9cfc19349a0" providerId="AD" clId="Web-{73C5658C-F126-4B3B-AC7C-830BEBF1B8B2}" dt="2020-08-08T21:36:08.034" v="139" actId="14100"/>
          <ac:spMkLst>
            <pc:docMk/>
            <pc:sldMk cId="3450422977" sldId="266"/>
            <ac:spMk id="4" creationId="{5E93F430-4F1A-41F6-998E-18490302B525}"/>
          </ac:spMkLst>
        </pc:spChg>
        <pc:spChg chg="add mod">
          <ac:chgData name="Ebenezer Osei" userId="S::ebenezer.osei@azubiafrica.org::c4f6fecf-4409-4ad1-b737-a9cfc19349a0" providerId="AD" clId="Web-{73C5658C-F126-4B3B-AC7C-830BEBF1B8B2}" dt="2020-08-08T21:35:21.783" v="59" actId="20577"/>
          <ac:spMkLst>
            <pc:docMk/>
            <pc:sldMk cId="3450422977" sldId="266"/>
            <ac:spMk id="6" creationId="{5CC6F6DA-929E-46B4-A1EE-F577C0A44B5E}"/>
          </ac:spMkLst>
        </pc:spChg>
        <pc:spChg chg="add mod">
          <ac:chgData name="Ebenezer Osei" userId="S::ebenezer.osei@azubiafrica.org::c4f6fecf-4409-4ad1-b737-a9cfc19349a0" providerId="AD" clId="Web-{73C5658C-F126-4B3B-AC7C-830BEBF1B8B2}" dt="2020-08-08T21:36:02.268" v="138" actId="14100"/>
          <ac:spMkLst>
            <pc:docMk/>
            <pc:sldMk cId="3450422977" sldId="266"/>
            <ac:spMk id="7" creationId="{34986882-3ED5-4A55-9601-7FD0E00602EF}"/>
          </ac:spMkLst>
        </pc:spChg>
        <pc:spChg chg="add del mod">
          <ac:chgData name="Ebenezer Osei" userId="S::ebenezer.osei@azubiafrica.org::c4f6fecf-4409-4ad1-b737-a9cfc19349a0" providerId="AD" clId="Web-{73C5658C-F126-4B3B-AC7C-830BEBF1B8B2}" dt="2020-08-08T21:37:10.628" v="228"/>
          <ac:spMkLst>
            <pc:docMk/>
            <pc:sldMk cId="3450422977" sldId="266"/>
            <ac:spMk id="8" creationId="{A3F291F9-3A81-407F-B7B9-00F0850B003B}"/>
          </ac:spMkLst>
        </pc:spChg>
        <pc:spChg chg="add del">
          <ac:chgData name="Ebenezer Osei" userId="S::ebenezer.osei@azubiafrica.org::c4f6fecf-4409-4ad1-b737-a9cfc19349a0" providerId="AD" clId="Web-{73C5658C-F126-4B3B-AC7C-830BEBF1B8B2}" dt="2020-08-08T21:37:36.910" v="232"/>
          <ac:spMkLst>
            <pc:docMk/>
            <pc:sldMk cId="3450422977" sldId="266"/>
            <ac:spMk id="9" creationId="{530BC953-1B8C-4326-BF87-6AEB8A01D72E}"/>
          </ac:spMkLst>
        </pc:spChg>
        <pc:picChg chg="add mod">
          <ac:chgData name="Ebenezer Osei" userId="S::ebenezer.osei@azubiafrica.org::c4f6fecf-4409-4ad1-b737-a9cfc19349a0" providerId="AD" clId="Web-{73C5658C-F126-4B3B-AC7C-830BEBF1B8B2}" dt="2020-08-08T21:34:57.673" v="30" actId="1076"/>
          <ac:picMkLst>
            <pc:docMk/>
            <pc:sldMk cId="3450422977" sldId="266"/>
            <ac:picMk id="5" creationId="{E4A14E96-4169-4123-ABBB-80668D38EB20}"/>
          </ac:picMkLst>
        </pc:picChg>
      </pc:sldChg>
      <pc:sldChg chg="addSp modSp mod setBg setClrOvrMap">
        <pc:chgData name="Ebenezer Osei" userId="S::ebenezer.osei@azubiafrica.org::c4f6fecf-4409-4ad1-b737-a9cfc19349a0" providerId="AD" clId="Web-{73C5658C-F126-4B3B-AC7C-830BEBF1B8B2}" dt="2020-08-08T21:14:42.789" v="15"/>
        <pc:sldMkLst>
          <pc:docMk/>
          <pc:sldMk cId="1577914341" sldId="267"/>
        </pc:sldMkLst>
        <pc:spChg chg="mod">
          <ac:chgData name="Ebenezer Osei" userId="S::ebenezer.osei@azubiafrica.org::c4f6fecf-4409-4ad1-b737-a9cfc19349a0" providerId="AD" clId="Web-{73C5658C-F126-4B3B-AC7C-830BEBF1B8B2}" dt="2020-08-08T21:13:37.085" v="1"/>
          <ac:spMkLst>
            <pc:docMk/>
            <pc:sldMk cId="1577914341" sldId="267"/>
            <ac:spMk id="2" creationId="{41AC01DA-21C0-4E35-98D7-E6A9633E4072}"/>
          </ac:spMkLst>
        </pc:spChg>
        <pc:spChg chg="mod">
          <ac:chgData name="Ebenezer Osei" userId="S::ebenezer.osei@azubiafrica.org::c4f6fecf-4409-4ad1-b737-a9cfc19349a0" providerId="AD" clId="Web-{73C5658C-F126-4B3B-AC7C-830BEBF1B8B2}" dt="2020-08-08T21:14:42.789" v="15"/>
          <ac:spMkLst>
            <pc:docMk/>
            <pc:sldMk cId="1577914341" sldId="267"/>
            <ac:spMk id="3" creationId="{DE56945D-E67A-48E0-AA8E-BE2AEE379A44}"/>
          </ac:spMkLst>
        </pc:spChg>
        <pc:spChg chg="add">
          <ac:chgData name="Ebenezer Osei" userId="S::ebenezer.osei@azubiafrica.org::c4f6fecf-4409-4ad1-b737-a9cfc19349a0" providerId="AD" clId="Web-{73C5658C-F126-4B3B-AC7C-830BEBF1B8B2}" dt="2020-08-08T21:13:37.085" v="1"/>
          <ac:spMkLst>
            <pc:docMk/>
            <pc:sldMk cId="1577914341" sldId="267"/>
            <ac:spMk id="8" creationId="{9B6B47BF-F3D0-4678-9B20-DA45E1BCAD6C}"/>
          </ac:spMkLst>
        </pc:spChg>
        <pc:spChg chg="add">
          <ac:chgData name="Ebenezer Osei" userId="S::ebenezer.osei@azubiafrica.org::c4f6fecf-4409-4ad1-b737-a9cfc19349a0" providerId="AD" clId="Web-{73C5658C-F126-4B3B-AC7C-830BEBF1B8B2}" dt="2020-08-08T21:13:37.085" v="1"/>
          <ac:spMkLst>
            <pc:docMk/>
            <pc:sldMk cId="1577914341" sldId="267"/>
            <ac:spMk id="10" creationId="{19334917-3673-4EF2-BA7C-CC83AEEEAE37}"/>
          </ac:spMkLst>
        </pc:spChg>
        <pc:spChg chg="add">
          <ac:chgData name="Ebenezer Osei" userId="S::ebenezer.osei@azubiafrica.org::c4f6fecf-4409-4ad1-b737-a9cfc19349a0" providerId="AD" clId="Web-{73C5658C-F126-4B3B-AC7C-830BEBF1B8B2}" dt="2020-08-08T21:13:37.085" v="1"/>
          <ac:spMkLst>
            <pc:docMk/>
            <pc:sldMk cId="1577914341" sldId="267"/>
            <ac:spMk id="12" creationId="{E1589AE1-C0FC-4B66-9C0D-9EB92F40F440}"/>
          </ac:spMkLst>
        </pc:spChg>
      </pc:sldChg>
      <pc:sldChg chg="addSp delSp modSp mod setBg setClrOvrMap">
        <pc:chgData name="Ebenezer Osei" userId="S::ebenezer.osei@azubiafrica.org::c4f6fecf-4409-4ad1-b737-a9cfc19349a0" providerId="AD" clId="Web-{73C5658C-F126-4B3B-AC7C-830BEBF1B8B2}" dt="2020-08-08T21:15:15.445" v="19"/>
        <pc:sldMkLst>
          <pc:docMk/>
          <pc:sldMk cId="3207507703" sldId="268"/>
        </pc:sldMkLst>
        <pc:spChg chg="mod ord">
          <ac:chgData name="Ebenezer Osei" userId="S::ebenezer.osei@azubiafrica.org::c4f6fecf-4409-4ad1-b737-a9cfc19349a0" providerId="AD" clId="Web-{73C5658C-F126-4B3B-AC7C-830BEBF1B8B2}" dt="2020-08-08T21:15:15.445" v="19"/>
          <ac:spMkLst>
            <pc:docMk/>
            <pc:sldMk cId="3207507703" sldId="268"/>
            <ac:spMk id="2" creationId="{FAEF539C-1601-47E1-92CD-09C086E8A696}"/>
          </ac:spMkLst>
        </pc:spChg>
        <pc:spChg chg="add del">
          <ac:chgData name="Ebenezer Osei" userId="S::ebenezer.osei@azubiafrica.org::c4f6fecf-4409-4ad1-b737-a9cfc19349a0" providerId="AD" clId="Web-{73C5658C-F126-4B3B-AC7C-830BEBF1B8B2}" dt="2020-08-08T21:15:03.476" v="17"/>
          <ac:spMkLst>
            <pc:docMk/>
            <pc:sldMk cId="3207507703" sldId="268"/>
            <ac:spMk id="6" creationId="{CBA419E7-4B43-4FA7-846D-76D394A32F0C}"/>
          </ac:spMkLst>
        </pc:spChg>
        <pc:spChg chg="add del">
          <ac:chgData name="Ebenezer Osei" userId="S::ebenezer.osei@azubiafrica.org::c4f6fecf-4409-4ad1-b737-a9cfc19349a0" providerId="AD" clId="Web-{73C5658C-F126-4B3B-AC7C-830BEBF1B8B2}" dt="2020-08-08T21:15:03.476" v="17"/>
          <ac:spMkLst>
            <pc:docMk/>
            <pc:sldMk cId="3207507703" sldId="268"/>
            <ac:spMk id="7" creationId="{F7D34090-8F5C-4A49-8452-7328D66324D1}"/>
          </ac:spMkLst>
        </pc:spChg>
        <pc:spChg chg="add del">
          <ac:chgData name="Ebenezer Osei" userId="S::ebenezer.osei@azubiafrica.org::c4f6fecf-4409-4ad1-b737-a9cfc19349a0" providerId="AD" clId="Web-{73C5658C-F126-4B3B-AC7C-830BEBF1B8B2}" dt="2020-08-08T21:15:03.476" v="17"/>
          <ac:spMkLst>
            <pc:docMk/>
            <pc:sldMk cId="3207507703" sldId="268"/>
            <ac:spMk id="9" creationId="{E8BED655-2EC5-4704-ADD4-A91564533138}"/>
          </ac:spMkLst>
        </pc:spChg>
        <pc:spChg chg="add del">
          <ac:chgData name="Ebenezer Osei" userId="S::ebenezer.osei@azubiafrica.org::c4f6fecf-4409-4ad1-b737-a9cfc19349a0" providerId="AD" clId="Web-{73C5658C-F126-4B3B-AC7C-830BEBF1B8B2}" dt="2020-08-08T21:15:03.476" v="17"/>
          <ac:spMkLst>
            <pc:docMk/>
            <pc:sldMk cId="3207507703" sldId="268"/>
            <ac:spMk id="10" creationId="{1B55B7B2-03F9-46F2-AE7C-2AC5156F40D3}"/>
          </ac:spMkLst>
        </pc:spChg>
        <pc:spChg chg="add del">
          <ac:chgData name="Ebenezer Osei" userId="S::ebenezer.osei@azubiafrica.org::c4f6fecf-4409-4ad1-b737-a9cfc19349a0" providerId="AD" clId="Web-{73C5658C-F126-4B3B-AC7C-830BEBF1B8B2}" dt="2020-08-08T21:15:15.445" v="19"/>
          <ac:spMkLst>
            <pc:docMk/>
            <pc:sldMk cId="3207507703" sldId="268"/>
            <ac:spMk id="12" creationId="{B8DD2392-397B-48BF-BEFA-EA1FB881CA85}"/>
          </ac:spMkLst>
        </pc:spChg>
        <pc:spChg chg="add del">
          <ac:chgData name="Ebenezer Osei" userId="S::ebenezer.osei@azubiafrica.org::c4f6fecf-4409-4ad1-b737-a9cfc19349a0" providerId="AD" clId="Web-{73C5658C-F126-4B3B-AC7C-830BEBF1B8B2}" dt="2020-08-08T21:15:15.445" v="19"/>
          <ac:spMkLst>
            <pc:docMk/>
            <pc:sldMk cId="3207507703" sldId="268"/>
            <ac:spMk id="14" creationId="{4B2E80BD-15EE-40EE-847B-C8C3E87AFD2D}"/>
          </ac:spMkLst>
        </pc:spChg>
        <pc:spChg chg="add del">
          <ac:chgData name="Ebenezer Osei" userId="S::ebenezer.osei@azubiafrica.org::c4f6fecf-4409-4ad1-b737-a9cfc19349a0" providerId="AD" clId="Web-{73C5658C-F126-4B3B-AC7C-830BEBF1B8B2}" dt="2020-08-08T21:15:03.476" v="17"/>
          <ac:spMkLst>
            <pc:docMk/>
            <pc:sldMk cId="3207507703" sldId="268"/>
            <ac:spMk id="17" creationId="{E08D4B6A-8113-4DFB-B82E-B60CAC8E0A50}"/>
          </ac:spMkLst>
        </pc:spChg>
        <pc:spChg chg="add del">
          <ac:chgData name="Ebenezer Osei" userId="S::ebenezer.osei@azubiafrica.org::c4f6fecf-4409-4ad1-b737-a9cfc19349a0" providerId="AD" clId="Web-{73C5658C-F126-4B3B-AC7C-830BEBF1B8B2}" dt="2020-08-08T21:15:03.476" v="17"/>
          <ac:spMkLst>
            <pc:docMk/>
            <pc:sldMk cId="3207507703" sldId="268"/>
            <ac:spMk id="19" creationId="{9822E561-F97C-4CBB-A9A6-A6BF6317BC84}"/>
          </ac:spMkLst>
        </pc:spChg>
        <pc:spChg chg="add del">
          <ac:chgData name="Ebenezer Osei" userId="S::ebenezer.osei@azubiafrica.org::c4f6fecf-4409-4ad1-b737-a9cfc19349a0" providerId="AD" clId="Web-{73C5658C-F126-4B3B-AC7C-830BEBF1B8B2}" dt="2020-08-08T21:15:03.476" v="17"/>
          <ac:spMkLst>
            <pc:docMk/>
            <pc:sldMk cId="3207507703" sldId="268"/>
            <ac:spMk id="21" creationId="{B01B0E58-A5C8-4CDA-A2E0-35DF94E59857}"/>
          </ac:spMkLst>
        </pc:spChg>
        <pc:picChg chg="mod">
          <ac:chgData name="Ebenezer Osei" userId="S::ebenezer.osei@azubiafrica.org::c4f6fecf-4409-4ad1-b737-a9cfc19349a0" providerId="AD" clId="Web-{73C5658C-F126-4B3B-AC7C-830BEBF1B8B2}" dt="2020-08-08T21:15:15.445" v="19"/>
          <ac:picMkLst>
            <pc:docMk/>
            <pc:sldMk cId="3207507703" sldId="268"/>
            <ac:picMk id="4" creationId="{63CE4106-AEDB-4554-AAB9-A3F49D8BD960}"/>
          </ac:picMkLst>
        </pc:picChg>
      </pc:sldChg>
      <pc:sldChg chg="addSp modSp new">
        <pc:chgData name="Ebenezer Osei" userId="S::ebenezer.osei@azubiafrica.org::c4f6fecf-4409-4ad1-b737-a9cfc19349a0" providerId="AD" clId="Web-{73C5658C-F126-4B3B-AC7C-830BEBF1B8B2}" dt="2020-08-08T21:39:46.786" v="494" actId="1076"/>
        <pc:sldMkLst>
          <pc:docMk/>
          <pc:sldMk cId="624018223" sldId="270"/>
        </pc:sldMkLst>
        <pc:spChg chg="add mod">
          <ac:chgData name="Ebenezer Osei" userId="S::ebenezer.osei@azubiafrica.org::c4f6fecf-4409-4ad1-b737-a9cfc19349a0" providerId="AD" clId="Web-{73C5658C-F126-4B3B-AC7C-830BEBF1B8B2}" dt="2020-08-08T21:38:15.223" v="244" actId="1076"/>
          <ac:spMkLst>
            <pc:docMk/>
            <pc:sldMk cId="624018223" sldId="270"/>
            <ac:spMk id="3" creationId="{E1A256AD-8D71-4942-B860-AB1E599BD9E2}"/>
          </ac:spMkLst>
        </pc:spChg>
        <pc:spChg chg="add mod">
          <ac:chgData name="Ebenezer Osei" userId="S::ebenezer.osei@azubiafrica.org::c4f6fecf-4409-4ad1-b737-a9cfc19349a0" providerId="AD" clId="Web-{73C5658C-F126-4B3B-AC7C-830BEBF1B8B2}" dt="2020-08-08T21:39:46.786" v="494" actId="1076"/>
          <ac:spMkLst>
            <pc:docMk/>
            <pc:sldMk cId="624018223" sldId="270"/>
            <ac:spMk id="4" creationId="{6AE15D74-65E0-4939-8F0E-1D7B08FE2053}"/>
          </ac:spMkLst>
        </pc:spChg>
        <pc:picChg chg="add mod">
          <ac:chgData name="Ebenezer Osei" userId="S::ebenezer.osei@azubiafrica.org::c4f6fecf-4409-4ad1-b737-a9cfc19349a0" providerId="AD" clId="Web-{73C5658C-F126-4B3B-AC7C-830BEBF1B8B2}" dt="2020-08-08T21:37:44.316" v="234" actId="1076"/>
          <ac:picMkLst>
            <pc:docMk/>
            <pc:sldMk cId="624018223" sldId="270"/>
            <ac:picMk id="2" creationId="{E3093FB6-5BE8-47E4-814E-BFAF914C8A08}"/>
          </ac:picMkLst>
        </pc:picChg>
      </pc:sldChg>
    </pc:docChg>
  </pc:docChgLst>
  <pc:docChgLst>
    <pc:chgData name="Ebenezer Osei" userId="S::ebenezer.osei@azubiafrica.org::c4f6fecf-4409-4ad1-b737-a9cfc19349a0" providerId="AD" clId="Web-{E83F90FA-9473-42D5-BD78-5A260B0D171D}"/>
    <pc:docChg chg="addSld modSld">
      <pc:chgData name="Ebenezer Osei" userId="S::ebenezer.osei@azubiafrica.org::c4f6fecf-4409-4ad1-b737-a9cfc19349a0" providerId="AD" clId="Web-{E83F90FA-9473-42D5-BD78-5A260B0D171D}" dt="2020-08-08T21:01:56.520" v="525" actId="20577"/>
      <pc:docMkLst>
        <pc:docMk/>
      </pc:docMkLst>
      <pc:sldChg chg="modSp">
        <pc:chgData name="Ebenezer Osei" userId="S::ebenezer.osei@azubiafrica.org::c4f6fecf-4409-4ad1-b737-a9cfc19349a0" providerId="AD" clId="Web-{E83F90FA-9473-42D5-BD78-5A260B0D171D}" dt="2020-08-08T21:01:53.536" v="523" actId="20577"/>
        <pc:sldMkLst>
          <pc:docMk/>
          <pc:sldMk cId="566042300" sldId="257"/>
        </pc:sldMkLst>
        <pc:spChg chg="mod">
          <ac:chgData name="Ebenezer Osei" userId="S::ebenezer.osei@azubiafrica.org::c4f6fecf-4409-4ad1-b737-a9cfc19349a0" providerId="AD" clId="Web-{E83F90FA-9473-42D5-BD78-5A260B0D171D}" dt="2020-08-08T21:01:53.536" v="523" actId="20577"/>
          <ac:spMkLst>
            <pc:docMk/>
            <pc:sldMk cId="566042300" sldId="257"/>
            <ac:spMk id="21" creationId="{C3A3B16E-70C2-DA42-A7F8-119D99A81A7F}"/>
          </ac:spMkLst>
        </pc:spChg>
      </pc:sldChg>
      <pc:sldChg chg="addSp modSp mod setBg setClrOvrMap">
        <pc:chgData name="Ebenezer Osei" userId="S::ebenezer.osei@azubiafrica.org::c4f6fecf-4409-4ad1-b737-a9cfc19349a0" providerId="AD" clId="Web-{E83F90FA-9473-42D5-BD78-5A260B0D171D}" dt="2020-08-08T20:56:10.200" v="512"/>
        <pc:sldMkLst>
          <pc:docMk/>
          <pc:sldMk cId="1835793959" sldId="258"/>
        </pc:sldMkLst>
        <pc:spChg chg="mod">
          <ac:chgData name="Ebenezer Osei" userId="S::ebenezer.osei@azubiafrica.org::c4f6fecf-4409-4ad1-b737-a9cfc19349a0" providerId="AD" clId="Web-{E83F90FA-9473-42D5-BD78-5A260B0D171D}" dt="2020-08-08T20:56:10.200" v="512"/>
          <ac:spMkLst>
            <pc:docMk/>
            <pc:sldMk cId="1835793959" sldId="258"/>
            <ac:spMk id="2" creationId="{9BF4E758-B96A-3140-8D36-81A4EBE154FF}"/>
          </ac:spMkLst>
        </pc:spChg>
        <pc:spChg chg="mod">
          <ac:chgData name="Ebenezer Osei" userId="S::ebenezer.osei@azubiafrica.org::c4f6fecf-4409-4ad1-b737-a9cfc19349a0" providerId="AD" clId="Web-{E83F90FA-9473-42D5-BD78-5A260B0D171D}" dt="2020-08-08T20:56:10.200" v="512"/>
          <ac:spMkLst>
            <pc:docMk/>
            <pc:sldMk cId="1835793959" sldId="258"/>
            <ac:spMk id="3" creationId="{0AC3E1CA-EE3A-0043-B50C-4FE45A7CA24A}"/>
          </ac:spMkLst>
        </pc:spChg>
        <pc:spChg chg="add">
          <ac:chgData name="Ebenezer Osei" userId="S::ebenezer.osei@azubiafrica.org::c4f6fecf-4409-4ad1-b737-a9cfc19349a0" providerId="AD" clId="Web-{E83F90FA-9473-42D5-BD78-5A260B0D171D}" dt="2020-08-08T20:56:10.200" v="512"/>
          <ac:spMkLst>
            <pc:docMk/>
            <pc:sldMk cId="1835793959" sldId="258"/>
            <ac:spMk id="8" creationId="{9B6B47BF-F3D0-4678-9B20-DA45E1BCAD6C}"/>
          </ac:spMkLst>
        </pc:spChg>
        <pc:spChg chg="add">
          <ac:chgData name="Ebenezer Osei" userId="S::ebenezer.osei@azubiafrica.org::c4f6fecf-4409-4ad1-b737-a9cfc19349a0" providerId="AD" clId="Web-{E83F90FA-9473-42D5-BD78-5A260B0D171D}" dt="2020-08-08T20:56:10.200" v="512"/>
          <ac:spMkLst>
            <pc:docMk/>
            <pc:sldMk cId="1835793959" sldId="258"/>
            <ac:spMk id="10" creationId="{19334917-3673-4EF2-BA7C-CC83AEEEAE37}"/>
          </ac:spMkLst>
        </pc:spChg>
        <pc:spChg chg="add">
          <ac:chgData name="Ebenezer Osei" userId="S::ebenezer.osei@azubiafrica.org::c4f6fecf-4409-4ad1-b737-a9cfc19349a0" providerId="AD" clId="Web-{E83F90FA-9473-42D5-BD78-5A260B0D171D}" dt="2020-08-08T20:56:10.200" v="512"/>
          <ac:spMkLst>
            <pc:docMk/>
            <pc:sldMk cId="1835793959" sldId="258"/>
            <ac:spMk id="12" creationId="{E1589AE1-C0FC-4B66-9C0D-9EB92F40F440}"/>
          </ac:spMkLst>
        </pc:spChg>
      </pc:sldChg>
      <pc:sldChg chg="modSp">
        <pc:chgData name="Ebenezer Osei" userId="S::ebenezer.osei@azubiafrica.org::c4f6fecf-4409-4ad1-b737-a9cfc19349a0" providerId="AD" clId="Web-{E83F90FA-9473-42D5-BD78-5A260B0D171D}" dt="2020-08-08T20:14:14.691" v="6" actId="20577"/>
        <pc:sldMkLst>
          <pc:docMk/>
          <pc:sldMk cId="1753992595" sldId="259"/>
        </pc:sldMkLst>
        <pc:spChg chg="mod">
          <ac:chgData name="Ebenezer Osei" userId="S::ebenezer.osei@azubiafrica.org::c4f6fecf-4409-4ad1-b737-a9cfc19349a0" providerId="AD" clId="Web-{E83F90FA-9473-42D5-BD78-5A260B0D171D}" dt="2020-08-08T20:14:14.691" v="6" actId="20577"/>
          <ac:spMkLst>
            <pc:docMk/>
            <pc:sldMk cId="1753992595" sldId="259"/>
            <ac:spMk id="121" creationId="{D47E962D-5A0A-664E-9137-A284DE7E00B6}"/>
          </ac:spMkLst>
        </pc:spChg>
      </pc:sldChg>
      <pc:sldChg chg="addSp modSp">
        <pc:chgData name="Ebenezer Osei" userId="S::ebenezer.osei@azubiafrica.org::c4f6fecf-4409-4ad1-b737-a9cfc19349a0" providerId="AD" clId="Web-{E83F90FA-9473-42D5-BD78-5A260B0D171D}" dt="2020-08-08T20:20:14.345" v="189" actId="1076"/>
        <pc:sldMkLst>
          <pc:docMk/>
          <pc:sldMk cId="2846575335" sldId="261"/>
        </pc:sldMkLst>
        <pc:spChg chg="mod">
          <ac:chgData name="Ebenezer Osei" userId="S::ebenezer.osei@azubiafrica.org::c4f6fecf-4409-4ad1-b737-a9cfc19349a0" providerId="AD" clId="Web-{E83F90FA-9473-42D5-BD78-5A260B0D171D}" dt="2020-08-08T20:20:06.328" v="186" actId="14100"/>
          <ac:spMkLst>
            <pc:docMk/>
            <pc:sldMk cId="2846575335" sldId="261"/>
            <ac:spMk id="3" creationId="{B0144CE7-8BB2-1B46-8134-B07FA6217074}"/>
          </ac:spMkLst>
        </pc:spChg>
        <pc:picChg chg="add mod ord">
          <ac:chgData name="Ebenezer Osei" userId="S::ebenezer.osei@azubiafrica.org::c4f6fecf-4409-4ad1-b737-a9cfc19349a0" providerId="AD" clId="Web-{E83F90FA-9473-42D5-BD78-5A260B0D171D}" dt="2020-08-08T20:20:14.345" v="189" actId="1076"/>
          <ac:picMkLst>
            <pc:docMk/>
            <pc:sldMk cId="2846575335" sldId="261"/>
            <ac:picMk id="4" creationId="{B8EAF071-92BA-459C-9D0A-4CE6A3271794}"/>
          </ac:picMkLst>
        </pc:picChg>
      </pc:sldChg>
      <pc:sldChg chg="modSp">
        <pc:chgData name="Ebenezer Osei" userId="S::ebenezer.osei@azubiafrica.org::c4f6fecf-4409-4ad1-b737-a9cfc19349a0" providerId="AD" clId="Web-{E83F90FA-9473-42D5-BD78-5A260B0D171D}" dt="2020-08-08T20:40:47.011" v="338" actId="20577"/>
        <pc:sldMkLst>
          <pc:docMk/>
          <pc:sldMk cId="3918832244" sldId="262"/>
        </pc:sldMkLst>
        <pc:spChg chg="mod">
          <ac:chgData name="Ebenezer Osei" userId="S::ebenezer.osei@azubiafrica.org::c4f6fecf-4409-4ad1-b737-a9cfc19349a0" providerId="AD" clId="Web-{E83F90FA-9473-42D5-BD78-5A260B0D171D}" dt="2020-08-08T20:40:47.011" v="338" actId="20577"/>
          <ac:spMkLst>
            <pc:docMk/>
            <pc:sldMk cId="3918832244" sldId="262"/>
            <ac:spMk id="3" creationId="{B5025929-02BE-244B-BB03-25DCA250DFD0}"/>
          </ac:spMkLst>
        </pc:spChg>
      </pc:sldChg>
      <pc:sldChg chg="modSp">
        <pc:chgData name="Ebenezer Osei" userId="S::ebenezer.osei@azubiafrica.org::c4f6fecf-4409-4ad1-b737-a9cfc19349a0" providerId="AD" clId="Web-{E83F90FA-9473-42D5-BD78-5A260B0D171D}" dt="2020-08-08T20:14:36.192" v="10" actId="20577"/>
        <pc:sldMkLst>
          <pc:docMk/>
          <pc:sldMk cId="1633292290" sldId="264"/>
        </pc:sldMkLst>
        <pc:spChg chg="mod">
          <ac:chgData name="Ebenezer Osei" userId="S::ebenezer.osei@azubiafrica.org::c4f6fecf-4409-4ad1-b737-a9cfc19349a0" providerId="AD" clId="Web-{E83F90FA-9473-42D5-BD78-5A260B0D171D}" dt="2020-08-08T20:14:36.192" v="10" actId="20577"/>
          <ac:spMkLst>
            <pc:docMk/>
            <pc:sldMk cId="1633292290" sldId="264"/>
            <ac:spMk id="3" creationId="{64D76719-7DA2-4352-968C-B58BDF82950C}"/>
          </ac:spMkLst>
        </pc:spChg>
      </pc:sldChg>
      <pc:sldChg chg="addSp modSp mod setBg setClrOvrMap">
        <pc:chgData name="Ebenezer Osei" userId="S::ebenezer.osei@azubiafrica.org::c4f6fecf-4409-4ad1-b737-a9cfc19349a0" providerId="AD" clId="Web-{E83F90FA-9473-42D5-BD78-5A260B0D171D}" dt="2020-08-08T20:54:01.629" v="340"/>
        <pc:sldMkLst>
          <pc:docMk/>
          <pc:sldMk cId="559043346" sldId="265"/>
        </pc:sldMkLst>
        <pc:spChg chg="mod">
          <ac:chgData name="Ebenezer Osei" userId="S::ebenezer.osei@azubiafrica.org::c4f6fecf-4409-4ad1-b737-a9cfc19349a0" providerId="AD" clId="Web-{E83F90FA-9473-42D5-BD78-5A260B0D171D}" dt="2020-08-08T20:54:01.629" v="340"/>
          <ac:spMkLst>
            <pc:docMk/>
            <pc:sldMk cId="559043346" sldId="265"/>
            <ac:spMk id="2" creationId="{49F74923-4777-478C-A525-8332F793F3CA}"/>
          </ac:spMkLst>
        </pc:spChg>
        <pc:spChg chg="mod">
          <ac:chgData name="Ebenezer Osei" userId="S::ebenezer.osei@azubiafrica.org::c4f6fecf-4409-4ad1-b737-a9cfc19349a0" providerId="AD" clId="Web-{E83F90FA-9473-42D5-BD78-5A260B0D171D}" dt="2020-08-08T20:54:01.629" v="340"/>
          <ac:spMkLst>
            <pc:docMk/>
            <pc:sldMk cId="559043346" sldId="265"/>
            <ac:spMk id="3" creationId="{4061F720-824F-417A-83B3-1605B65F5BCC}"/>
          </ac:spMkLst>
        </pc:spChg>
        <pc:spChg chg="add">
          <ac:chgData name="Ebenezer Osei" userId="S::ebenezer.osei@azubiafrica.org::c4f6fecf-4409-4ad1-b737-a9cfc19349a0" providerId="AD" clId="Web-{E83F90FA-9473-42D5-BD78-5A260B0D171D}" dt="2020-08-08T20:54:01.629" v="340"/>
          <ac:spMkLst>
            <pc:docMk/>
            <pc:sldMk cId="559043346" sldId="265"/>
            <ac:spMk id="8" creationId="{9B6B47BF-F3D0-4678-9B20-DA45E1BCAD6C}"/>
          </ac:spMkLst>
        </pc:spChg>
        <pc:spChg chg="add">
          <ac:chgData name="Ebenezer Osei" userId="S::ebenezer.osei@azubiafrica.org::c4f6fecf-4409-4ad1-b737-a9cfc19349a0" providerId="AD" clId="Web-{E83F90FA-9473-42D5-BD78-5A260B0D171D}" dt="2020-08-08T20:54:01.629" v="340"/>
          <ac:spMkLst>
            <pc:docMk/>
            <pc:sldMk cId="559043346" sldId="265"/>
            <ac:spMk id="10" creationId="{19334917-3673-4EF2-BA7C-CC83AEEEAE37}"/>
          </ac:spMkLst>
        </pc:spChg>
        <pc:spChg chg="add">
          <ac:chgData name="Ebenezer Osei" userId="S::ebenezer.osei@azubiafrica.org::c4f6fecf-4409-4ad1-b737-a9cfc19349a0" providerId="AD" clId="Web-{E83F90FA-9473-42D5-BD78-5A260B0D171D}" dt="2020-08-08T20:54:01.629" v="340"/>
          <ac:spMkLst>
            <pc:docMk/>
            <pc:sldMk cId="559043346" sldId="265"/>
            <ac:spMk id="12" creationId="{E1589AE1-C0FC-4B66-9C0D-9EB92F40F440}"/>
          </ac:spMkLst>
        </pc:spChg>
      </pc:sldChg>
      <pc:sldChg chg="addSp modSp new">
        <pc:chgData name="Ebenezer Osei" userId="S::ebenezer.osei@azubiafrica.org::c4f6fecf-4409-4ad1-b737-a9cfc19349a0" providerId="AD" clId="Web-{E83F90FA-9473-42D5-BD78-5A260B0D171D}" dt="2020-08-08T20:55:37.166" v="510" actId="20577"/>
        <pc:sldMkLst>
          <pc:docMk/>
          <pc:sldMk cId="3450422977" sldId="266"/>
        </pc:sldMkLst>
        <pc:spChg chg="add mod">
          <ac:chgData name="Ebenezer Osei" userId="S::ebenezer.osei@azubiafrica.org::c4f6fecf-4409-4ad1-b737-a9cfc19349a0" providerId="AD" clId="Web-{E83F90FA-9473-42D5-BD78-5A260B0D171D}" dt="2020-08-08T20:54:24.833" v="342" actId="1076"/>
          <ac:spMkLst>
            <pc:docMk/>
            <pc:sldMk cId="3450422977" sldId="266"/>
            <ac:spMk id="3" creationId="{90D31480-6446-4F3E-A89D-52B23D5E492F}"/>
          </ac:spMkLst>
        </pc:spChg>
        <pc:spChg chg="add mod">
          <ac:chgData name="Ebenezer Osei" userId="S::ebenezer.osei@azubiafrica.org::c4f6fecf-4409-4ad1-b737-a9cfc19349a0" providerId="AD" clId="Web-{E83F90FA-9473-42D5-BD78-5A260B0D171D}" dt="2020-08-08T20:55:37.166" v="510" actId="20577"/>
          <ac:spMkLst>
            <pc:docMk/>
            <pc:sldMk cId="3450422977" sldId="266"/>
            <ac:spMk id="4" creationId="{5E93F430-4F1A-41F6-998E-18490302B525}"/>
          </ac:spMkLst>
        </pc:spChg>
        <pc:picChg chg="add mod">
          <ac:chgData name="Ebenezer Osei" userId="S::ebenezer.osei@azubiafrica.org::c4f6fecf-4409-4ad1-b737-a9cfc19349a0" providerId="AD" clId="Web-{E83F90FA-9473-42D5-BD78-5A260B0D171D}" dt="2020-08-08T20:54:19.770" v="341" actId="1076"/>
          <ac:picMkLst>
            <pc:docMk/>
            <pc:sldMk cId="3450422977" sldId="266"/>
            <ac:picMk id="2" creationId="{8B9A2C1A-D28D-4776-B174-4C31A842A0EE}"/>
          </ac:picMkLst>
        </pc:picChg>
      </pc:sldChg>
    </pc:docChg>
  </pc:docChgLst>
  <pc:docChgLst>
    <pc:chgData name="Elvin Assiam" userId="S::elvin.assiam@azubiafrica.org::ef3c6319-06bc-46a2-a41a-2dd6882c19f4" providerId="AD" clId="Web-{35430E34-1868-4EED-9FE5-6753FEEF7006}"/>
    <pc:docChg chg="addSld modSld">
      <pc:chgData name="Elvin Assiam" userId="S::elvin.assiam@azubiafrica.org::ef3c6319-06bc-46a2-a41a-2dd6882c19f4" providerId="AD" clId="Web-{35430E34-1868-4EED-9FE5-6753FEEF7006}" dt="2020-08-08T21:13:44.237" v="219" actId="20577"/>
      <pc:docMkLst>
        <pc:docMk/>
      </pc:docMkLst>
      <pc:sldChg chg="modSp">
        <pc:chgData name="Elvin Assiam" userId="S::elvin.assiam@azubiafrica.org::ef3c6319-06bc-46a2-a41a-2dd6882c19f4" providerId="AD" clId="Web-{35430E34-1868-4EED-9FE5-6753FEEF7006}" dt="2020-08-08T21:13:22.815" v="215" actId="20577"/>
        <pc:sldMkLst>
          <pc:docMk/>
          <pc:sldMk cId="1577914341" sldId="267"/>
        </pc:sldMkLst>
        <pc:spChg chg="mod">
          <ac:chgData name="Elvin Assiam" userId="S::elvin.assiam@azubiafrica.org::ef3c6319-06bc-46a2-a41a-2dd6882c19f4" providerId="AD" clId="Web-{35430E34-1868-4EED-9FE5-6753FEEF7006}" dt="2020-08-08T21:13:22.815" v="215" actId="20577"/>
          <ac:spMkLst>
            <pc:docMk/>
            <pc:sldMk cId="1577914341" sldId="267"/>
            <ac:spMk id="2" creationId="{41AC01DA-21C0-4E35-98D7-E6A9633E4072}"/>
          </ac:spMkLst>
        </pc:spChg>
        <pc:spChg chg="mod">
          <ac:chgData name="Elvin Assiam" userId="S::elvin.assiam@azubiafrica.org::ef3c6319-06bc-46a2-a41a-2dd6882c19f4" providerId="AD" clId="Web-{35430E34-1868-4EED-9FE5-6753FEEF7006}" dt="2020-08-08T21:06:34.444" v="18" actId="1076"/>
          <ac:spMkLst>
            <pc:docMk/>
            <pc:sldMk cId="1577914341" sldId="267"/>
            <ac:spMk id="3" creationId="{DE56945D-E67A-48E0-AA8E-BE2AEE379A44}"/>
          </ac:spMkLst>
        </pc:spChg>
      </pc:sldChg>
      <pc:sldChg chg="addSp delSp modSp new mod setBg">
        <pc:chgData name="Elvin Assiam" userId="S::elvin.assiam@azubiafrica.org::ef3c6319-06bc-46a2-a41a-2dd6882c19f4" providerId="AD" clId="Web-{35430E34-1868-4EED-9FE5-6753FEEF7006}" dt="2020-08-08T21:13:44.237" v="218" actId="20577"/>
        <pc:sldMkLst>
          <pc:docMk/>
          <pc:sldMk cId="3207507703" sldId="268"/>
        </pc:sldMkLst>
        <pc:spChg chg="mod">
          <ac:chgData name="Elvin Assiam" userId="S::elvin.assiam@azubiafrica.org::ef3c6319-06bc-46a2-a41a-2dd6882c19f4" providerId="AD" clId="Web-{35430E34-1868-4EED-9FE5-6753FEEF7006}" dt="2020-08-08T21:13:44.237" v="218" actId="20577"/>
          <ac:spMkLst>
            <pc:docMk/>
            <pc:sldMk cId="3207507703" sldId="268"/>
            <ac:spMk id="2" creationId="{FAEF539C-1601-47E1-92CD-09C086E8A696}"/>
          </ac:spMkLst>
        </pc:spChg>
        <pc:spChg chg="del">
          <ac:chgData name="Elvin Assiam" userId="S::elvin.assiam@azubiafrica.org::ef3c6319-06bc-46a2-a41a-2dd6882c19f4" providerId="AD" clId="Web-{35430E34-1868-4EED-9FE5-6753FEEF7006}" dt="2020-08-08T21:11:37.203" v="168"/>
          <ac:spMkLst>
            <pc:docMk/>
            <pc:sldMk cId="3207507703" sldId="268"/>
            <ac:spMk id="3" creationId="{7F71DAD3-A240-4362-8AD2-CB7DCF70E992}"/>
          </ac:spMkLst>
        </pc:spChg>
        <pc:spChg chg="add del">
          <ac:chgData name="Elvin Assiam" userId="S::elvin.assiam@azubiafrica.org::ef3c6319-06bc-46a2-a41a-2dd6882c19f4" providerId="AD" clId="Web-{35430E34-1868-4EED-9FE5-6753FEEF7006}" dt="2020-08-08T21:12:11.376" v="171"/>
          <ac:spMkLst>
            <pc:docMk/>
            <pc:sldMk cId="3207507703" sldId="268"/>
            <ac:spMk id="8" creationId="{371F59E3-B901-40A9-B4E7-9D114241BA93}"/>
          </ac:spMkLst>
        </pc:spChg>
        <pc:spChg chg="add del">
          <ac:chgData name="Elvin Assiam" userId="S::elvin.assiam@azubiafrica.org::ef3c6319-06bc-46a2-a41a-2dd6882c19f4" providerId="AD" clId="Web-{35430E34-1868-4EED-9FE5-6753FEEF7006}" dt="2020-08-08T21:12:11.376" v="171"/>
          <ac:spMkLst>
            <pc:docMk/>
            <pc:sldMk cId="3207507703" sldId="268"/>
            <ac:spMk id="11" creationId="{2A28AC4B-805D-4091-A648-61572081C7FB}"/>
          </ac:spMkLst>
        </pc:spChg>
        <pc:spChg chg="add del">
          <ac:chgData name="Elvin Assiam" userId="S::elvin.assiam@azubiafrica.org::ef3c6319-06bc-46a2-a41a-2dd6882c19f4" providerId="AD" clId="Web-{35430E34-1868-4EED-9FE5-6753FEEF7006}" dt="2020-08-08T21:12:11.376" v="171"/>
          <ac:spMkLst>
            <pc:docMk/>
            <pc:sldMk cId="3207507703" sldId="268"/>
            <ac:spMk id="13" creationId="{39373A6F-2E1F-4613-8E1D-D68057D29F31}"/>
          </ac:spMkLst>
        </pc:spChg>
        <pc:spChg chg="add del">
          <ac:chgData name="Elvin Assiam" userId="S::elvin.assiam@azubiafrica.org::ef3c6319-06bc-46a2-a41a-2dd6882c19f4" providerId="AD" clId="Web-{35430E34-1868-4EED-9FE5-6753FEEF7006}" dt="2020-08-08T21:12:11.376" v="171"/>
          <ac:spMkLst>
            <pc:docMk/>
            <pc:sldMk cId="3207507703" sldId="268"/>
            <ac:spMk id="15" creationId="{A6D733BE-061E-4600-B6A3-62A68EF2C687}"/>
          </ac:spMkLst>
        </pc:spChg>
        <pc:picChg chg="add mod ord">
          <ac:chgData name="Elvin Assiam" userId="S::elvin.assiam@azubiafrica.org::ef3c6319-06bc-46a2-a41a-2dd6882c19f4" providerId="AD" clId="Web-{35430E34-1868-4EED-9FE5-6753FEEF7006}" dt="2020-08-08T21:12:54.658" v="180" actId="1076"/>
          <ac:picMkLst>
            <pc:docMk/>
            <pc:sldMk cId="3207507703" sldId="268"/>
            <ac:picMk id="4" creationId="{63CE4106-AEDB-4554-AAB9-A3F49D8BD960}"/>
          </ac:picMkLst>
        </pc:picChg>
      </pc:sldChg>
    </pc:docChg>
  </pc:docChgLst>
  <pc:docChgLst>
    <pc:chgData name="Ebenezer Osei" userId="S::ebenezer.osei@azubiafrica.org::c4f6fecf-4409-4ad1-b737-a9cfc19349a0" providerId="AD" clId="Web-{513FC05F-EF93-4B1B-B428-E0EFB55B0A55}"/>
    <pc:docChg chg="addSld modSld">
      <pc:chgData name="Ebenezer Osei" userId="S::ebenezer.osei@azubiafrica.org::c4f6fecf-4409-4ad1-b737-a9cfc19349a0" providerId="AD" clId="Web-{513FC05F-EF93-4B1B-B428-E0EFB55B0A55}" dt="2020-08-08T19:41:02.211" v="188" actId="20577"/>
      <pc:docMkLst>
        <pc:docMk/>
      </pc:docMkLst>
      <pc:sldChg chg="modSp">
        <pc:chgData name="Ebenezer Osei" userId="S::ebenezer.osei@azubiafrica.org::c4f6fecf-4409-4ad1-b737-a9cfc19349a0" providerId="AD" clId="Web-{513FC05F-EF93-4B1B-B428-E0EFB55B0A55}" dt="2020-08-08T19:37:52.501" v="16" actId="20577"/>
        <pc:sldMkLst>
          <pc:docMk/>
          <pc:sldMk cId="1753992595" sldId="259"/>
        </pc:sldMkLst>
        <pc:spChg chg="mod">
          <ac:chgData name="Ebenezer Osei" userId="S::ebenezer.osei@azubiafrica.org::c4f6fecf-4409-4ad1-b737-a9cfc19349a0" providerId="AD" clId="Web-{513FC05F-EF93-4B1B-B428-E0EFB55B0A55}" dt="2020-08-08T19:37:52.501" v="16" actId="20577"/>
          <ac:spMkLst>
            <pc:docMk/>
            <pc:sldMk cId="1753992595" sldId="259"/>
            <ac:spMk id="139" creationId="{248490A5-34A2-434F-8283-CE50D1384577}"/>
          </ac:spMkLst>
        </pc:spChg>
      </pc:sldChg>
      <pc:sldChg chg="addSp delSp modSp">
        <pc:chgData name="Ebenezer Osei" userId="S::ebenezer.osei@azubiafrica.org::c4f6fecf-4409-4ad1-b737-a9cfc19349a0" providerId="AD" clId="Web-{513FC05F-EF93-4B1B-B428-E0EFB55B0A55}" dt="2020-08-08T19:38:20.017" v="22" actId="14100"/>
        <pc:sldMkLst>
          <pc:docMk/>
          <pc:sldMk cId="1580479042" sldId="260"/>
        </pc:sldMkLst>
        <pc:spChg chg="add del mod">
          <ac:chgData name="Ebenezer Osei" userId="S::ebenezer.osei@azubiafrica.org::c4f6fecf-4409-4ad1-b737-a9cfc19349a0" providerId="AD" clId="Web-{513FC05F-EF93-4B1B-B428-E0EFB55B0A55}" dt="2020-08-08T19:38:11.689" v="20"/>
          <ac:spMkLst>
            <pc:docMk/>
            <pc:sldMk cId="1580479042" sldId="260"/>
            <ac:spMk id="5" creationId="{EA7EECF7-42AA-4B8E-9D86-0A8FCDDF46D3}"/>
          </ac:spMkLst>
        </pc:spChg>
        <pc:picChg chg="del">
          <ac:chgData name="Ebenezer Osei" userId="S::ebenezer.osei@azubiafrica.org::c4f6fecf-4409-4ad1-b737-a9cfc19349a0" providerId="AD" clId="Web-{513FC05F-EF93-4B1B-B428-E0EFB55B0A55}" dt="2020-08-08T19:38:03.204" v="19"/>
          <ac:picMkLst>
            <pc:docMk/>
            <pc:sldMk cId="1580479042" sldId="260"/>
            <ac:picMk id="4" creationId="{A8A750F6-C1EA-6B4C-B9A9-0B9DF3FAC499}"/>
          </ac:picMkLst>
        </pc:picChg>
        <pc:picChg chg="add mod ord">
          <ac:chgData name="Ebenezer Osei" userId="S::ebenezer.osei@azubiafrica.org::c4f6fecf-4409-4ad1-b737-a9cfc19349a0" providerId="AD" clId="Web-{513FC05F-EF93-4B1B-B428-E0EFB55B0A55}" dt="2020-08-08T19:38:20.017" v="22" actId="14100"/>
          <ac:picMkLst>
            <pc:docMk/>
            <pc:sldMk cId="1580479042" sldId="260"/>
            <ac:picMk id="6" creationId="{ED157463-14C4-423B-94B5-DCC1923F7D8E}"/>
          </ac:picMkLst>
        </pc:picChg>
      </pc:sldChg>
      <pc:sldChg chg="modSp">
        <pc:chgData name="Ebenezer Osei" userId="S::ebenezer.osei@azubiafrica.org::c4f6fecf-4409-4ad1-b737-a9cfc19349a0" providerId="AD" clId="Web-{513FC05F-EF93-4B1B-B428-E0EFB55B0A55}" dt="2020-08-08T19:39:22.163" v="64" actId="20577"/>
        <pc:sldMkLst>
          <pc:docMk/>
          <pc:sldMk cId="3918832244" sldId="262"/>
        </pc:sldMkLst>
        <pc:spChg chg="mod">
          <ac:chgData name="Ebenezer Osei" userId="S::ebenezer.osei@azubiafrica.org::c4f6fecf-4409-4ad1-b737-a9cfc19349a0" providerId="AD" clId="Web-{513FC05F-EF93-4B1B-B428-E0EFB55B0A55}" dt="2020-08-08T19:39:07.069" v="47" actId="20577"/>
          <ac:spMkLst>
            <pc:docMk/>
            <pc:sldMk cId="3918832244" sldId="262"/>
            <ac:spMk id="2" creationId="{F341CD40-D3E4-D44C-ABD5-724AD7A7926B}"/>
          </ac:spMkLst>
        </pc:spChg>
        <pc:spChg chg="mod">
          <ac:chgData name="Ebenezer Osei" userId="S::ebenezer.osei@azubiafrica.org::c4f6fecf-4409-4ad1-b737-a9cfc19349a0" providerId="AD" clId="Web-{513FC05F-EF93-4B1B-B428-E0EFB55B0A55}" dt="2020-08-08T19:39:22.163" v="64" actId="20577"/>
          <ac:spMkLst>
            <pc:docMk/>
            <pc:sldMk cId="3918832244" sldId="262"/>
            <ac:spMk id="3" creationId="{B5025929-02BE-244B-BB03-25DCA250DFD0}"/>
          </ac:spMkLst>
        </pc:spChg>
      </pc:sldChg>
      <pc:sldChg chg="modSp">
        <pc:chgData name="Ebenezer Osei" userId="S::ebenezer.osei@azubiafrica.org::c4f6fecf-4409-4ad1-b737-a9cfc19349a0" providerId="AD" clId="Web-{513FC05F-EF93-4B1B-B428-E0EFB55B0A55}" dt="2020-08-08T19:39:55.866" v="123" actId="20577"/>
        <pc:sldMkLst>
          <pc:docMk/>
          <pc:sldMk cId="33957263" sldId="263"/>
        </pc:sldMkLst>
        <pc:spChg chg="mod">
          <ac:chgData name="Ebenezer Osei" userId="S::ebenezer.osei@azubiafrica.org::c4f6fecf-4409-4ad1-b737-a9cfc19349a0" providerId="AD" clId="Web-{513FC05F-EF93-4B1B-B428-E0EFB55B0A55}" dt="2020-08-08T19:39:55.866" v="123" actId="20577"/>
          <ac:spMkLst>
            <pc:docMk/>
            <pc:sldMk cId="33957263" sldId="263"/>
            <ac:spMk id="2" creationId="{777182C8-88BC-024D-999A-13B2AA66A4C0}"/>
          </ac:spMkLst>
        </pc:spChg>
      </pc:sldChg>
      <pc:sldChg chg="modSp new">
        <pc:chgData name="Ebenezer Osei" userId="S::ebenezer.osei@azubiafrica.org::c4f6fecf-4409-4ad1-b737-a9cfc19349a0" providerId="AD" clId="Web-{513FC05F-EF93-4B1B-B428-E0EFB55B0A55}" dt="2020-08-08T19:41:02.211" v="187" actId="20577"/>
        <pc:sldMkLst>
          <pc:docMk/>
          <pc:sldMk cId="1633292290" sldId="264"/>
        </pc:sldMkLst>
        <pc:spChg chg="mod">
          <ac:chgData name="Ebenezer Osei" userId="S::ebenezer.osei@azubiafrica.org::c4f6fecf-4409-4ad1-b737-a9cfc19349a0" providerId="AD" clId="Web-{513FC05F-EF93-4B1B-B428-E0EFB55B0A55}" dt="2020-08-08T19:41:02.211" v="187" actId="20577"/>
          <ac:spMkLst>
            <pc:docMk/>
            <pc:sldMk cId="1633292290" sldId="264"/>
            <ac:spMk id="2" creationId="{C0874269-9FAF-4E48-9470-BF60A1633D95}"/>
          </ac:spMkLst>
        </pc:spChg>
      </pc:sldChg>
      <pc:sldChg chg="new">
        <pc:chgData name="Ebenezer Osei" userId="S::ebenezer.osei@azubiafrica.org::c4f6fecf-4409-4ad1-b737-a9cfc19349a0" providerId="AD" clId="Web-{513FC05F-EF93-4B1B-B428-E0EFB55B0A55}" dt="2020-08-08T19:40:22.664" v="127"/>
        <pc:sldMkLst>
          <pc:docMk/>
          <pc:sldMk cId="559043346" sldId="265"/>
        </pc:sldMkLst>
      </pc:sldChg>
    </pc:docChg>
  </pc:docChgLst>
  <pc:docChgLst>
    <pc:chgData name="Ebenezer Osei" userId="S::ebenezer.osei@azubiafrica.org::c4f6fecf-4409-4ad1-b737-a9cfc19349a0" providerId="AD" clId="Web-{8117BD3D-C805-46AC-A0D4-9A6FDCCE701C}"/>
    <pc:docChg chg="modSld">
      <pc:chgData name="Ebenezer Osei" userId="S::ebenezer.osei@azubiafrica.org::c4f6fecf-4409-4ad1-b737-a9cfc19349a0" providerId="AD" clId="Web-{8117BD3D-C805-46AC-A0D4-9A6FDCCE701C}" dt="2020-08-08T22:28:46.969" v="34" actId="14100"/>
      <pc:docMkLst>
        <pc:docMk/>
      </pc:docMkLst>
      <pc:sldChg chg="modSp">
        <pc:chgData name="Ebenezer Osei" userId="S::ebenezer.osei@azubiafrica.org::c4f6fecf-4409-4ad1-b737-a9cfc19349a0" providerId="AD" clId="Web-{8117BD3D-C805-46AC-A0D4-9A6FDCCE701C}" dt="2020-08-08T22:18:09.391" v="19" actId="20577"/>
        <pc:sldMkLst>
          <pc:docMk/>
          <pc:sldMk cId="566042300" sldId="257"/>
        </pc:sldMkLst>
        <pc:spChg chg="mod">
          <ac:chgData name="Ebenezer Osei" userId="S::ebenezer.osei@azubiafrica.org::c4f6fecf-4409-4ad1-b737-a9cfc19349a0" providerId="AD" clId="Web-{8117BD3D-C805-46AC-A0D4-9A6FDCCE701C}" dt="2020-08-08T22:18:09.391" v="19" actId="20577"/>
          <ac:spMkLst>
            <pc:docMk/>
            <pc:sldMk cId="566042300" sldId="257"/>
            <ac:spMk id="2" creationId="{138D4BBE-67BC-4B40-9AA2-6BB46D872781}"/>
          </ac:spMkLst>
        </pc:spChg>
      </pc:sldChg>
      <pc:sldChg chg="modSp">
        <pc:chgData name="Ebenezer Osei" userId="S::ebenezer.osei@azubiafrica.org::c4f6fecf-4409-4ad1-b737-a9cfc19349a0" providerId="AD" clId="Web-{8117BD3D-C805-46AC-A0D4-9A6FDCCE701C}" dt="2020-08-08T22:27:55.296" v="26" actId="1076"/>
        <pc:sldMkLst>
          <pc:docMk/>
          <pc:sldMk cId="1580479042" sldId="260"/>
        </pc:sldMkLst>
        <pc:spChg chg="mod">
          <ac:chgData name="Ebenezer Osei" userId="S::ebenezer.osei@azubiafrica.org::c4f6fecf-4409-4ad1-b737-a9cfc19349a0" providerId="AD" clId="Web-{8117BD3D-C805-46AC-A0D4-9A6FDCCE701C}" dt="2020-08-08T22:27:55.296" v="26" actId="1076"/>
          <ac:spMkLst>
            <pc:docMk/>
            <pc:sldMk cId="1580479042" sldId="260"/>
            <ac:spMk id="3" creationId="{26408ABA-38D9-4E44-8353-15D4771CEBA4}"/>
          </ac:spMkLst>
        </pc:spChg>
      </pc:sldChg>
      <pc:sldChg chg="addSp delSp modSp">
        <pc:chgData name="Ebenezer Osei" userId="S::ebenezer.osei@azubiafrica.org::c4f6fecf-4409-4ad1-b737-a9cfc19349a0" providerId="AD" clId="Web-{8117BD3D-C805-46AC-A0D4-9A6FDCCE701C}" dt="2020-08-08T22:28:24.781" v="29" actId="14100"/>
        <pc:sldMkLst>
          <pc:docMk/>
          <pc:sldMk cId="1464415451" sldId="269"/>
        </pc:sldMkLst>
        <pc:spChg chg="del mod">
          <ac:chgData name="Ebenezer Osei" userId="S::ebenezer.osei@azubiafrica.org::c4f6fecf-4409-4ad1-b737-a9cfc19349a0" providerId="AD" clId="Web-{8117BD3D-C805-46AC-A0D4-9A6FDCCE701C}" dt="2020-08-08T22:28:20.718" v="28"/>
          <ac:spMkLst>
            <pc:docMk/>
            <pc:sldMk cId="1464415451" sldId="269"/>
            <ac:spMk id="2" creationId="{5E3F1C03-3FFD-4199-B9D4-BB4357E0066F}"/>
          </ac:spMkLst>
        </pc:spChg>
        <pc:spChg chg="mod">
          <ac:chgData name="Ebenezer Osei" userId="S::ebenezer.osei@azubiafrica.org::c4f6fecf-4409-4ad1-b737-a9cfc19349a0" providerId="AD" clId="Web-{8117BD3D-C805-46AC-A0D4-9A6FDCCE701C}" dt="2020-08-08T22:28:24.781" v="29" actId="14100"/>
          <ac:spMkLst>
            <pc:docMk/>
            <pc:sldMk cId="1464415451" sldId="269"/>
            <ac:spMk id="3" creationId="{A2B85A09-E5D9-47C8-84CB-4FAA618E7FD5}"/>
          </ac:spMkLst>
        </pc:spChg>
        <pc:spChg chg="del">
          <ac:chgData name="Ebenezer Osei" userId="S::ebenezer.osei@azubiafrica.org::c4f6fecf-4409-4ad1-b737-a9cfc19349a0" providerId="AD" clId="Web-{8117BD3D-C805-46AC-A0D4-9A6FDCCE701C}" dt="2020-08-08T22:28:13.577" v="27"/>
          <ac:spMkLst>
            <pc:docMk/>
            <pc:sldMk cId="1464415451" sldId="269"/>
            <ac:spMk id="18" creationId="{88FDF771-E685-464C-8935-25047BD7BCE0}"/>
          </ac:spMkLst>
        </pc:spChg>
        <pc:spChg chg="del">
          <ac:chgData name="Ebenezer Osei" userId="S::ebenezer.osei@azubiafrica.org::c4f6fecf-4409-4ad1-b737-a9cfc19349a0" providerId="AD" clId="Web-{8117BD3D-C805-46AC-A0D4-9A6FDCCE701C}" dt="2020-08-08T22:28:13.577" v="27"/>
          <ac:spMkLst>
            <pc:docMk/>
            <pc:sldMk cId="1464415451" sldId="269"/>
            <ac:spMk id="20" creationId="{A3D5D599-1CAE-4C92-B5AE-8E51AF6D47C9}"/>
          </ac:spMkLst>
        </pc:spChg>
        <pc:spChg chg="add">
          <ac:chgData name="Ebenezer Osei" userId="S::ebenezer.osei@azubiafrica.org::c4f6fecf-4409-4ad1-b737-a9cfc19349a0" providerId="AD" clId="Web-{8117BD3D-C805-46AC-A0D4-9A6FDCCE701C}" dt="2020-08-08T22:28:13.577" v="27"/>
          <ac:spMkLst>
            <pc:docMk/>
            <pc:sldMk cId="1464415451" sldId="269"/>
            <ac:spMk id="25" creationId="{2A28AC4B-805D-4091-A648-61572081C7FB}"/>
          </ac:spMkLst>
        </pc:spChg>
        <pc:spChg chg="add">
          <ac:chgData name="Ebenezer Osei" userId="S::ebenezer.osei@azubiafrica.org::c4f6fecf-4409-4ad1-b737-a9cfc19349a0" providerId="AD" clId="Web-{8117BD3D-C805-46AC-A0D4-9A6FDCCE701C}" dt="2020-08-08T22:28:13.577" v="27"/>
          <ac:spMkLst>
            <pc:docMk/>
            <pc:sldMk cId="1464415451" sldId="269"/>
            <ac:spMk id="27" creationId="{39373A6F-2E1F-4613-8E1D-D68057D29F31}"/>
          </ac:spMkLst>
        </pc:spChg>
        <pc:spChg chg="add">
          <ac:chgData name="Ebenezer Osei" userId="S::ebenezer.osei@azubiafrica.org::c4f6fecf-4409-4ad1-b737-a9cfc19349a0" providerId="AD" clId="Web-{8117BD3D-C805-46AC-A0D4-9A6FDCCE701C}" dt="2020-08-08T22:28:13.577" v="27"/>
          <ac:spMkLst>
            <pc:docMk/>
            <pc:sldMk cId="1464415451" sldId="269"/>
            <ac:spMk id="29" creationId="{A6D733BE-061E-4600-B6A3-62A68EF2C687}"/>
          </ac:spMkLst>
        </pc:spChg>
        <pc:picChg chg="mod ord">
          <ac:chgData name="Ebenezer Osei" userId="S::ebenezer.osei@azubiafrica.org::c4f6fecf-4409-4ad1-b737-a9cfc19349a0" providerId="AD" clId="Web-{8117BD3D-C805-46AC-A0D4-9A6FDCCE701C}" dt="2020-08-08T22:28:13.577" v="27"/>
          <ac:picMkLst>
            <pc:docMk/>
            <pc:sldMk cId="1464415451" sldId="269"/>
            <ac:picMk id="4" creationId="{7C90DF22-1B83-4735-9614-787C7B332956}"/>
          </ac:picMkLst>
        </pc:picChg>
      </pc:sldChg>
      <pc:sldChg chg="addSp delSp modSp">
        <pc:chgData name="Ebenezer Osei" userId="S::ebenezer.osei@azubiafrica.org::c4f6fecf-4409-4ad1-b737-a9cfc19349a0" providerId="AD" clId="Web-{8117BD3D-C805-46AC-A0D4-9A6FDCCE701C}" dt="2020-08-08T22:28:46.969" v="34" actId="14100"/>
        <pc:sldMkLst>
          <pc:docMk/>
          <pc:sldMk cId="3623023280" sldId="271"/>
        </pc:sldMkLst>
        <pc:spChg chg="del mod">
          <ac:chgData name="Ebenezer Osei" userId="S::ebenezer.osei@azubiafrica.org::c4f6fecf-4409-4ad1-b737-a9cfc19349a0" providerId="AD" clId="Web-{8117BD3D-C805-46AC-A0D4-9A6FDCCE701C}" dt="2020-08-08T22:28:30.609" v="31"/>
          <ac:spMkLst>
            <pc:docMk/>
            <pc:sldMk cId="3623023280" sldId="271"/>
            <ac:spMk id="2" creationId="{3F10D0CB-8FDD-41A4-BD65-A4117E6BF75F}"/>
          </ac:spMkLst>
        </pc:spChg>
        <pc:spChg chg="mod">
          <ac:chgData name="Ebenezer Osei" userId="S::ebenezer.osei@azubiafrica.org::c4f6fecf-4409-4ad1-b737-a9cfc19349a0" providerId="AD" clId="Web-{8117BD3D-C805-46AC-A0D4-9A6FDCCE701C}" dt="2020-08-08T22:28:34.547" v="32" actId="14100"/>
          <ac:spMkLst>
            <pc:docMk/>
            <pc:sldMk cId="3623023280" sldId="271"/>
            <ac:spMk id="3" creationId="{DE32C616-20E4-444E-8944-A6BA189E5B3D}"/>
          </ac:spMkLst>
        </pc:spChg>
        <pc:spChg chg="del">
          <ac:chgData name="Ebenezer Osei" userId="S::ebenezer.osei@azubiafrica.org::c4f6fecf-4409-4ad1-b737-a9cfc19349a0" providerId="AD" clId="Web-{8117BD3D-C805-46AC-A0D4-9A6FDCCE701C}" dt="2020-08-08T22:28:27.375" v="30"/>
          <ac:spMkLst>
            <pc:docMk/>
            <pc:sldMk cId="3623023280" sldId="271"/>
            <ac:spMk id="19" creationId="{054F317B-4EA9-4C94-9EF8-020431E3978E}"/>
          </ac:spMkLst>
        </pc:spChg>
        <pc:spChg chg="del">
          <ac:chgData name="Ebenezer Osei" userId="S::ebenezer.osei@azubiafrica.org::c4f6fecf-4409-4ad1-b737-a9cfc19349a0" providerId="AD" clId="Web-{8117BD3D-C805-46AC-A0D4-9A6FDCCE701C}" dt="2020-08-08T22:28:27.375" v="30"/>
          <ac:spMkLst>
            <pc:docMk/>
            <pc:sldMk cId="3623023280" sldId="271"/>
            <ac:spMk id="21" creationId="{E7F0B04F-9887-478F-B1F0-5B28D467D121}"/>
          </ac:spMkLst>
        </pc:spChg>
        <pc:spChg chg="add">
          <ac:chgData name="Ebenezer Osei" userId="S::ebenezer.osei@azubiafrica.org::c4f6fecf-4409-4ad1-b737-a9cfc19349a0" providerId="AD" clId="Web-{8117BD3D-C805-46AC-A0D4-9A6FDCCE701C}" dt="2020-08-08T22:28:27.375" v="30"/>
          <ac:spMkLst>
            <pc:docMk/>
            <pc:sldMk cId="3623023280" sldId="271"/>
            <ac:spMk id="26" creationId="{2A28AC4B-805D-4091-A648-61572081C7FB}"/>
          </ac:spMkLst>
        </pc:spChg>
        <pc:spChg chg="add">
          <ac:chgData name="Ebenezer Osei" userId="S::ebenezer.osei@azubiafrica.org::c4f6fecf-4409-4ad1-b737-a9cfc19349a0" providerId="AD" clId="Web-{8117BD3D-C805-46AC-A0D4-9A6FDCCE701C}" dt="2020-08-08T22:28:27.375" v="30"/>
          <ac:spMkLst>
            <pc:docMk/>
            <pc:sldMk cId="3623023280" sldId="271"/>
            <ac:spMk id="28" creationId="{39373A6F-2E1F-4613-8E1D-D68057D29F31}"/>
          </ac:spMkLst>
        </pc:spChg>
        <pc:spChg chg="add">
          <ac:chgData name="Ebenezer Osei" userId="S::ebenezer.osei@azubiafrica.org::c4f6fecf-4409-4ad1-b737-a9cfc19349a0" providerId="AD" clId="Web-{8117BD3D-C805-46AC-A0D4-9A6FDCCE701C}" dt="2020-08-08T22:28:27.375" v="30"/>
          <ac:spMkLst>
            <pc:docMk/>
            <pc:sldMk cId="3623023280" sldId="271"/>
            <ac:spMk id="30" creationId="{A6D733BE-061E-4600-B6A3-62A68EF2C687}"/>
          </ac:spMkLst>
        </pc:spChg>
        <pc:picChg chg="mod ord">
          <ac:chgData name="Ebenezer Osei" userId="S::ebenezer.osei@azubiafrica.org::c4f6fecf-4409-4ad1-b737-a9cfc19349a0" providerId="AD" clId="Web-{8117BD3D-C805-46AC-A0D4-9A6FDCCE701C}" dt="2020-08-08T22:28:46.969" v="34" actId="14100"/>
          <ac:picMkLst>
            <pc:docMk/>
            <pc:sldMk cId="3623023280" sldId="271"/>
            <ac:picMk id="4" creationId="{4F02EF29-BC39-4F6F-ACD0-16F42AC6840D}"/>
          </ac:picMkLst>
        </pc:picChg>
      </pc:sldChg>
    </pc:docChg>
  </pc:docChgLst>
  <pc:docChgLst>
    <pc:chgData name="Ebenezer Osei" userId="S::ebenezer.osei@azubiafrica.org::c4f6fecf-4409-4ad1-b737-a9cfc19349a0" providerId="AD" clId="Web-{218B475D-A5DF-43D6-9C42-F27A49610B0A}"/>
    <pc:docChg chg="modSld">
      <pc:chgData name="Ebenezer Osei" userId="S::ebenezer.osei@azubiafrica.org::c4f6fecf-4409-4ad1-b737-a9cfc19349a0" providerId="AD" clId="Web-{218B475D-A5DF-43D6-9C42-F27A49610B0A}" dt="2020-08-08T20:13:07.703" v="834" actId="20577"/>
      <pc:docMkLst>
        <pc:docMk/>
      </pc:docMkLst>
      <pc:sldChg chg="modSp">
        <pc:chgData name="Ebenezer Osei" userId="S::ebenezer.osei@azubiafrica.org::c4f6fecf-4409-4ad1-b737-a9cfc19349a0" providerId="AD" clId="Web-{218B475D-A5DF-43D6-9C42-F27A49610B0A}" dt="2020-08-08T19:59:50.428" v="550" actId="20577"/>
        <pc:sldMkLst>
          <pc:docMk/>
          <pc:sldMk cId="566042300" sldId="257"/>
        </pc:sldMkLst>
        <pc:spChg chg="mod">
          <ac:chgData name="Ebenezer Osei" userId="S::ebenezer.osei@azubiafrica.org::c4f6fecf-4409-4ad1-b737-a9cfc19349a0" providerId="AD" clId="Web-{218B475D-A5DF-43D6-9C42-F27A49610B0A}" dt="2020-08-08T19:59:50.428" v="550" actId="20577"/>
          <ac:spMkLst>
            <pc:docMk/>
            <pc:sldMk cId="566042300" sldId="257"/>
            <ac:spMk id="23" creationId="{F5941B2B-1638-8D4B-890A-EFCDD486F6BA}"/>
          </ac:spMkLst>
        </pc:spChg>
      </pc:sldChg>
      <pc:sldChg chg="modSp">
        <pc:chgData name="Ebenezer Osei" userId="S::ebenezer.osei@azubiafrica.org::c4f6fecf-4409-4ad1-b737-a9cfc19349a0" providerId="AD" clId="Web-{218B475D-A5DF-43D6-9C42-F27A49610B0A}" dt="2020-08-08T20:02:59.684" v="622" actId="20577"/>
        <pc:sldMkLst>
          <pc:docMk/>
          <pc:sldMk cId="1835793959" sldId="258"/>
        </pc:sldMkLst>
        <pc:spChg chg="mod">
          <ac:chgData name="Ebenezer Osei" userId="S::ebenezer.osei@azubiafrica.org::c4f6fecf-4409-4ad1-b737-a9cfc19349a0" providerId="AD" clId="Web-{218B475D-A5DF-43D6-9C42-F27A49610B0A}" dt="2020-08-08T20:02:59.684" v="622" actId="20577"/>
          <ac:spMkLst>
            <pc:docMk/>
            <pc:sldMk cId="1835793959" sldId="258"/>
            <ac:spMk id="3" creationId="{0AC3E1CA-EE3A-0043-B50C-4FE45A7CA24A}"/>
          </ac:spMkLst>
        </pc:spChg>
      </pc:sldChg>
      <pc:sldChg chg="modSp">
        <pc:chgData name="Ebenezer Osei" userId="S::ebenezer.osei@azubiafrica.org::c4f6fecf-4409-4ad1-b737-a9cfc19349a0" providerId="AD" clId="Web-{218B475D-A5DF-43D6-9C42-F27A49610B0A}" dt="2020-08-08T20:07:39.549" v="638"/>
        <pc:sldMkLst>
          <pc:docMk/>
          <pc:sldMk cId="1580479042" sldId="260"/>
        </pc:sldMkLst>
        <pc:spChg chg="mod">
          <ac:chgData name="Ebenezer Osei" userId="S::ebenezer.osei@azubiafrica.org::c4f6fecf-4409-4ad1-b737-a9cfc19349a0" providerId="AD" clId="Web-{218B475D-A5DF-43D6-9C42-F27A49610B0A}" dt="2020-08-08T19:59:26.396" v="507" actId="20577"/>
          <ac:spMkLst>
            <pc:docMk/>
            <pc:sldMk cId="1580479042" sldId="260"/>
            <ac:spMk id="2" creationId="{9B56F866-1305-8743-BB2D-7D7D68CE4104}"/>
          </ac:spMkLst>
        </pc:spChg>
        <pc:spChg chg="mod">
          <ac:chgData name="Ebenezer Osei" userId="S::ebenezer.osei@azubiafrica.org::c4f6fecf-4409-4ad1-b737-a9cfc19349a0" providerId="AD" clId="Web-{218B475D-A5DF-43D6-9C42-F27A49610B0A}" dt="2020-08-08T20:07:39.549" v="638"/>
          <ac:spMkLst>
            <pc:docMk/>
            <pc:sldMk cId="1580479042" sldId="260"/>
            <ac:spMk id="3" creationId="{26408ABA-38D9-4E44-8353-15D4771CEBA4}"/>
          </ac:spMkLst>
        </pc:spChg>
      </pc:sldChg>
      <pc:sldChg chg="modSp">
        <pc:chgData name="Ebenezer Osei" userId="S::ebenezer.osei@azubiafrica.org::c4f6fecf-4409-4ad1-b737-a9cfc19349a0" providerId="AD" clId="Web-{218B475D-A5DF-43D6-9C42-F27A49610B0A}" dt="2020-08-08T20:13:07.703" v="833" actId="20577"/>
        <pc:sldMkLst>
          <pc:docMk/>
          <pc:sldMk cId="2846575335" sldId="261"/>
        </pc:sldMkLst>
        <pc:spChg chg="mod">
          <ac:chgData name="Ebenezer Osei" userId="S::ebenezer.osei@azubiafrica.org::c4f6fecf-4409-4ad1-b737-a9cfc19349a0" providerId="AD" clId="Web-{218B475D-A5DF-43D6-9C42-F27A49610B0A}" dt="2020-08-08T20:13:07.703" v="833" actId="20577"/>
          <ac:spMkLst>
            <pc:docMk/>
            <pc:sldMk cId="2846575335" sldId="261"/>
            <ac:spMk id="3" creationId="{B0144CE7-8BB2-1B46-8134-B07FA6217074}"/>
          </ac:spMkLst>
        </pc:spChg>
      </pc:sldChg>
    </pc:docChg>
  </pc:docChgLst>
  <pc:docChgLst>
    <pc:chgData name="Elvin Assiam" userId="S::elvin.assiam@azubiafrica.org::ef3c6319-06bc-46a2-a41a-2dd6882c19f4" providerId="AD" clId="Web-{A30DBF76-1265-4125-B0E5-04B2F2AD3F62}"/>
    <pc:docChg chg="modSld">
      <pc:chgData name="Elvin Assiam" userId="S::elvin.assiam@azubiafrica.org::ef3c6319-06bc-46a2-a41a-2dd6882c19f4" providerId="AD" clId="Web-{A30DBF76-1265-4125-B0E5-04B2F2AD3F62}" dt="2020-08-08T20:11:03.988" v="42" actId="20577"/>
      <pc:docMkLst>
        <pc:docMk/>
      </pc:docMkLst>
      <pc:sldChg chg="addSp modSp">
        <pc:chgData name="Elvin Assiam" userId="S::elvin.assiam@azubiafrica.org::ef3c6319-06bc-46a2-a41a-2dd6882c19f4" providerId="AD" clId="Web-{A30DBF76-1265-4125-B0E5-04B2F2AD3F62}" dt="2020-08-08T20:07:34.600" v="14" actId="20577"/>
        <pc:sldMkLst>
          <pc:docMk/>
          <pc:sldMk cId="1580479042" sldId="260"/>
        </pc:sldMkLst>
        <pc:spChg chg="add mod">
          <ac:chgData name="Elvin Assiam" userId="S::elvin.assiam@azubiafrica.org::ef3c6319-06bc-46a2-a41a-2dd6882c19f4" providerId="AD" clId="Web-{A30DBF76-1265-4125-B0E5-04B2F2AD3F62}" dt="2020-08-08T20:07:34.600" v="14" actId="20577"/>
          <ac:spMkLst>
            <pc:docMk/>
            <pc:sldMk cId="1580479042" sldId="260"/>
            <ac:spMk id="3" creationId="{26408ABA-38D9-4E44-8353-15D4771CEBA4}"/>
          </ac:spMkLst>
        </pc:spChg>
      </pc:sldChg>
      <pc:sldChg chg="modSp">
        <pc:chgData name="Elvin Assiam" userId="S::elvin.assiam@azubiafrica.org::ef3c6319-06bc-46a2-a41a-2dd6882c19f4" providerId="AD" clId="Web-{A30DBF76-1265-4125-B0E5-04B2F2AD3F62}" dt="2020-08-08T20:11:02.769" v="40" actId="20577"/>
        <pc:sldMkLst>
          <pc:docMk/>
          <pc:sldMk cId="559043346" sldId="265"/>
        </pc:sldMkLst>
        <pc:spChg chg="mod">
          <ac:chgData name="Elvin Assiam" userId="S::elvin.assiam@azubiafrica.org::ef3c6319-06bc-46a2-a41a-2dd6882c19f4" providerId="AD" clId="Web-{A30DBF76-1265-4125-B0E5-04B2F2AD3F62}" dt="2020-08-08T20:11:02.769" v="40" actId="20577"/>
          <ac:spMkLst>
            <pc:docMk/>
            <pc:sldMk cId="559043346" sldId="265"/>
            <ac:spMk id="2" creationId="{49F74923-4777-478C-A525-8332F793F3CA}"/>
          </ac:spMkLst>
        </pc:spChg>
      </pc:sldChg>
    </pc:docChg>
  </pc:docChgLst>
  <pc:docChgLst>
    <pc:chgData name="Ebo Ghartey-Koomson" userId="S::ebo.ghartey-koomson@azubiafrica.org::a23dae69-4c64-4aac-a037-3963f81355fb" providerId="AD" clId="Web-{0263AC03-A00C-448E-8863-30605D9B4D9B}"/>
    <pc:docChg chg="addSld delSld modSld">
      <pc:chgData name="Ebo Ghartey-Koomson" userId="S::ebo.ghartey-koomson@azubiafrica.org::a23dae69-4c64-4aac-a037-3963f81355fb" providerId="AD" clId="Web-{0263AC03-A00C-448E-8863-30605D9B4D9B}" dt="2020-08-08T22:04:43.157" v="1646"/>
      <pc:docMkLst>
        <pc:docMk/>
      </pc:docMkLst>
      <pc:sldChg chg="modSp">
        <pc:chgData name="Ebo Ghartey-Koomson" userId="S::ebo.ghartey-koomson@azubiafrica.org::a23dae69-4c64-4aac-a037-3963f81355fb" providerId="AD" clId="Web-{0263AC03-A00C-448E-8863-30605D9B4D9B}" dt="2020-08-08T20:22:17.326" v="812" actId="20577"/>
        <pc:sldMkLst>
          <pc:docMk/>
          <pc:sldMk cId="1753992595" sldId="259"/>
        </pc:sldMkLst>
        <pc:spChg chg="mod">
          <ac:chgData name="Ebo Ghartey-Koomson" userId="S::ebo.ghartey-koomson@azubiafrica.org::a23dae69-4c64-4aac-a037-3963f81355fb" providerId="AD" clId="Web-{0263AC03-A00C-448E-8863-30605D9B4D9B}" dt="2020-08-08T20:22:17.326" v="812" actId="20577"/>
          <ac:spMkLst>
            <pc:docMk/>
            <pc:sldMk cId="1753992595" sldId="259"/>
            <ac:spMk id="130" creationId="{C0D5D543-3E00-7541-8C98-095443B1CC9D}"/>
          </ac:spMkLst>
        </pc:spChg>
      </pc:sldChg>
      <pc:sldChg chg="modSp">
        <pc:chgData name="Ebo Ghartey-Koomson" userId="S::ebo.ghartey-koomson@azubiafrica.org::a23dae69-4c64-4aac-a037-3963f81355fb" providerId="AD" clId="Web-{0263AC03-A00C-448E-8863-30605D9B4D9B}" dt="2020-08-08T21:06:01.243" v="910" actId="20577"/>
        <pc:sldMkLst>
          <pc:docMk/>
          <pc:sldMk cId="1580479042" sldId="260"/>
        </pc:sldMkLst>
        <pc:spChg chg="mod">
          <ac:chgData name="Ebo Ghartey-Koomson" userId="S::ebo.ghartey-koomson@azubiafrica.org::a23dae69-4c64-4aac-a037-3963f81355fb" providerId="AD" clId="Web-{0263AC03-A00C-448E-8863-30605D9B4D9B}" dt="2020-08-08T21:06:01.243" v="910" actId="20577"/>
          <ac:spMkLst>
            <pc:docMk/>
            <pc:sldMk cId="1580479042" sldId="260"/>
            <ac:spMk id="3" creationId="{26408ABA-38D9-4E44-8353-15D4771CEBA4}"/>
          </ac:spMkLst>
        </pc:spChg>
      </pc:sldChg>
      <pc:sldChg chg="modSp">
        <pc:chgData name="Ebo Ghartey-Koomson" userId="S::ebo.ghartey-koomson@azubiafrica.org::a23dae69-4c64-4aac-a037-3963f81355fb" providerId="AD" clId="Web-{0263AC03-A00C-448E-8863-30605D9B4D9B}" dt="2020-08-08T21:07:05.920" v="917" actId="20577"/>
        <pc:sldMkLst>
          <pc:docMk/>
          <pc:sldMk cId="3918832244" sldId="262"/>
        </pc:sldMkLst>
        <pc:spChg chg="mod">
          <ac:chgData name="Ebo Ghartey-Koomson" userId="S::ebo.ghartey-koomson@azubiafrica.org::a23dae69-4c64-4aac-a037-3963f81355fb" providerId="AD" clId="Web-{0263AC03-A00C-448E-8863-30605D9B4D9B}" dt="2020-08-08T21:07:05.920" v="917" actId="20577"/>
          <ac:spMkLst>
            <pc:docMk/>
            <pc:sldMk cId="3918832244" sldId="262"/>
            <ac:spMk id="3" creationId="{B5025929-02BE-244B-BB03-25DCA250DFD0}"/>
          </ac:spMkLst>
        </pc:spChg>
      </pc:sldChg>
      <pc:sldChg chg="del">
        <pc:chgData name="Ebo Ghartey-Koomson" userId="S::ebo.ghartey-koomson@azubiafrica.org::a23dae69-4c64-4aac-a037-3963f81355fb" providerId="AD" clId="Web-{0263AC03-A00C-448E-8863-30605D9B4D9B}" dt="2020-08-08T20:15:33.154" v="780"/>
        <pc:sldMkLst>
          <pc:docMk/>
          <pc:sldMk cId="33957263" sldId="263"/>
        </pc:sldMkLst>
      </pc:sldChg>
      <pc:sldChg chg="modSp">
        <pc:chgData name="Ebo Ghartey-Koomson" userId="S::ebo.ghartey-koomson@azubiafrica.org::a23dae69-4c64-4aac-a037-3963f81355fb" providerId="AD" clId="Web-{0263AC03-A00C-448E-8863-30605D9B4D9B}" dt="2020-08-08T21:06:50.153" v="914" actId="20577"/>
        <pc:sldMkLst>
          <pc:docMk/>
          <pc:sldMk cId="1633292290" sldId="264"/>
        </pc:sldMkLst>
        <pc:spChg chg="mod">
          <ac:chgData name="Ebo Ghartey-Koomson" userId="S::ebo.ghartey-koomson@azubiafrica.org::a23dae69-4c64-4aac-a037-3963f81355fb" providerId="AD" clId="Web-{0263AC03-A00C-448E-8863-30605D9B4D9B}" dt="2020-08-08T20:14:01.190" v="741" actId="20577"/>
          <ac:spMkLst>
            <pc:docMk/>
            <pc:sldMk cId="1633292290" sldId="264"/>
            <ac:spMk id="2" creationId="{C0874269-9FAF-4E48-9470-BF60A1633D95}"/>
          </ac:spMkLst>
        </pc:spChg>
        <pc:spChg chg="mod">
          <ac:chgData name="Ebo Ghartey-Koomson" userId="S::ebo.ghartey-koomson@azubiafrica.org::a23dae69-4c64-4aac-a037-3963f81355fb" providerId="AD" clId="Web-{0263AC03-A00C-448E-8863-30605D9B4D9B}" dt="2020-08-08T21:06:50.153" v="914" actId="20577"/>
          <ac:spMkLst>
            <pc:docMk/>
            <pc:sldMk cId="1633292290" sldId="264"/>
            <ac:spMk id="3" creationId="{64D76719-7DA2-4352-968C-B58BDF82950C}"/>
          </ac:spMkLst>
        </pc:spChg>
      </pc:sldChg>
      <pc:sldChg chg="modSp">
        <pc:chgData name="Ebo Ghartey-Koomson" userId="S::ebo.ghartey-koomson@azubiafrica.org::a23dae69-4c64-4aac-a037-3963f81355fb" providerId="AD" clId="Web-{0263AC03-A00C-448E-8863-30605D9B4D9B}" dt="2020-08-08T20:15:21.122" v="777" actId="20577"/>
        <pc:sldMkLst>
          <pc:docMk/>
          <pc:sldMk cId="559043346" sldId="265"/>
        </pc:sldMkLst>
        <pc:spChg chg="mod">
          <ac:chgData name="Ebo Ghartey-Koomson" userId="S::ebo.ghartey-koomson@azubiafrica.org::a23dae69-4c64-4aac-a037-3963f81355fb" providerId="AD" clId="Web-{0263AC03-A00C-448E-8863-30605D9B4D9B}" dt="2020-08-08T20:15:21.122" v="777" actId="20577"/>
          <ac:spMkLst>
            <pc:docMk/>
            <pc:sldMk cId="559043346" sldId="265"/>
            <ac:spMk id="3" creationId="{4061F720-824F-417A-83B3-1605B65F5BCC}"/>
          </ac:spMkLst>
        </pc:spChg>
      </pc:sldChg>
      <pc:sldChg chg="addSp delSp modSp new">
        <pc:chgData name="Ebo Ghartey-Koomson" userId="S::ebo.ghartey-koomson@azubiafrica.org::a23dae69-4c64-4aac-a037-3963f81355fb" providerId="AD" clId="Web-{0263AC03-A00C-448E-8863-30605D9B4D9B}" dt="2020-08-08T20:54:57.670" v="819"/>
        <pc:sldMkLst>
          <pc:docMk/>
          <pc:sldMk cId="4089799485" sldId="268"/>
        </pc:sldMkLst>
        <pc:spChg chg="del">
          <ac:chgData name="Ebo Ghartey-Koomson" userId="S::ebo.ghartey-koomson@azubiafrica.org::a23dae69-4c64-4aac-a037-3963f81355fb" providerId="AD" clId="Web-{0263AC03-A00C-448E-8863-30605D9B4D9B}" dt="2020-08-08T20:53:30.146" v="816"/>
          <ac:spMkLst>
            <pc:docMk/>
            <pc:sldMk cId="4089799485" sldId="268"/>
            <ac:spMk id="3" creationId="{24D5F6B3-5591-48C2-9383-8E55361BD16B}"/>
          </ac:spMkLst>
        </pc:spChg>
        <pc:spChg chg="add mod">
          <ac:chgData name="Ebo Ghartey-Koomson" userId="S::ebo.ghartey-koomson@azubiafrica.org::a23dae69-4c64-4aac-a037-3963f81355fb" providerId="AD" clId="Web-{0263AC03-A00C-448E-8863-30605D9B4D9B}" dt="2020-08-08T20:54:57.670" v="819"/>
          <ac:spMkLst>
            <pc:docMk/>
            <pc:sldMk cId="4089799485" sldId="268"/>
            <ac:spMk id="6" creationId="{0F5416D0-6513-49BE-9B8D-6719320F4260}"/>
          </ac:spMkLst>
        </pc:spChg>
        <pc:picChg chg="add del mod ord">
          <ac:chgData name="Ebo Ghartey-Koomson" userId="S::ebo.ghartey-koomson@azubiafrica.org::a23dae69-4c64-4aac-a037-3963f81355fb" providerId="AD" clId="Web-{0263AC03-A00C-448E-8863-30605D9B4D9B}" dt="2020-08-08T20:54:57.670" v="819"/>
          <ac:picMkLst>
            <pc:docMk/>
            <pc:sldMk cId="4089799485" sldId="268"/>
            <ac:picMk id="4" creationId="{D23DA992-CF80-4828-BBF4-330C55D175E9}"/>
          </ac:picMkLst>
        </pc:picChg>
      </pc:sldChg>
      <pc:sldChg chg="addSp delSp modSp new mod setBg">
        <pc:chgData name="Ebo Ghartey-Koomson" userId="S::ebo.ghartey-koomson@azubiafrica.org::a23dae69-4c64-4aac-a037-3963f81355fb" providerId="AD" clId="Web-{0263AC03-A00C-448E-8863-30605D9B4D9B}" dt="2020-08-08T22:04:43.157" v="1646"/>
        <pc:sldMkLst>
          <pc:docMk/>
          <pc:sldMk cId="1464415451" sldId="269"/>
        </pc:sldMkLst>
        <pc:spChg chg="mod">
          <ac:chgData name="Ebo Ghartey-Koomson" userId="S::ebo.ghartey-koomson@azubiafrica.org::a23dae69-4c64-4aac-a037-3963f81355fb" providerId="AD" clId="Web-{0263AC03-A00C-448E-8863-30605D9B4D9B}" dt="2020-08-08T22:04:43.157" v="1646"/>
          <ac:spMkLst>
            <pc:docMk/>
            <pc:sldMk cId="1464415451" sldId="269"/>
            <ac:spMk id="2" creationId="{5E3F1C03-3FFD-4199-B9D4-BB4357E0066F}"/>
          </ac:spMkLst>
        </pc:spChg>
        <pc:spChg chg="mod ord">
          <ac:chgData name="Ebo Ghartey-Koomson" userId="S::ebo.ghartey-koomson@azubiafrica.org::a23dae69-4c64-4aac-a037-3963f81355fb" providerId="AD" clId="Web-{0263AC03-A00C-448E-8863-30605D9B4D9B}" dt="2020-08-08T22:04:43.157" v="1646"/>
          <ac:spMkLst>
            <pc:docMk/>
            <pc:sldMk cId="1464415451" sldId="269"/>
            <ac:spMk id="3" creationId="{A2B85A09-E5D9-47C8-84CB-4FAA618E7FD5}"/>
          </ac:spMkLst>
        </pc:spChg>
        <pc:spChg chg="add del">
          <ac:chgData name="Ebo Ghartey-Koomson" userId="S::ebo.ghartey-koomson@azubiafrica.org::a23dae69-4c64-4aac-a037-3963f81355fb" providerId="AD" clId="Web-{0263AC03-A00C-448E-8863-30605D9B4D9B}" dt="2020-08-08T22:04:43.157" v="1646"/>
          <ac:spMkLst>
            <pc:docMk/>
            <pc:sldMk cId="1464415451" sldId="269"/>
            <ac:spMk id="9" creationId="{2A28AC4B-805D-4091-A648-61572081C7FB}"/>
          </ac:spMkLst>
        </pc:spChg>
        <pc:spChg chg="add del">
          <ac:chgData name="Ebo Ghartey-Koomson" userId="S::ebo.ghartey-koomson@azubiafrica.org::a23dae69-4c64-4aac-a037-3963f81355fb" providerId="AD" clId="Web-{0263AC03-A00C-448E-8863-30605D9B4D9B}" dt="2020-08-08T22:04:43.157" v="1646"/>
          <ac:spMkLst>
            <pc:docMk/>
            <pc:sldMk cId="1464415451" sldId="269"/>
            <ac:spMk id="11" creationId="{39373A6F-2E1F-4613-8E1D-D68057D29F31}"/>
          </ac:spMkLst>
        </pc:spChg>
        <pc:spChg chg="add del">
          <ac:chgData name="Ebo Ghartey-Koomson" userId="S::ebo.ghartey-koomson@azubiafrica.org::a23dae69-4c64-4aac-a037-3963f81355fb" providerId="AD" clId="Web-{0263AC03-A00C-448E-8863-30605D9B4D9B}" dt="2020-08-08T22:04:43.157" v="1646"/>
          <ac:spMkLst>
            <pc:docMk/>
            <pc:sldMk cId="1464415451" sldId="269"/>
            <ac:spMk id="13" creationId="{A6D733BE-061E-4600-B6A3-62A68EF2C687}"/>
          </ac:spMkLst>
        </pc:spChg>
        <pc:spChg chg="add">
          <ac:chgData name="Ebo Ghartey-Koomson" userId="S::ebo.ghartey-koomson@azubiafrica.org::a23dae69-4c64-4aac-a037-3963f81355fb" providerId="AD" clId="Web-{0263AC03-A00C-448E-8863-30605D9B4D9B}" dt="2020-08-08T22:04:43.157" v="1646"/>
          <ac:spMkLst>
            <pc:docMk/>
            <pc:sldMk cId="1464415451" sldId="269"/>
            <ac:spMk id="18" creationId="{88FDF771-E685-464C-8935-25047BD7BCE0}"/>
          </ac:spMkLst>
        </pc:spChg>
        <pc:spChg chg="add">
          <ac:chgData name="Ebo Ghartey-Koomson" userId="S::ebo.ghartey-koomson@azubiafrica.org::a23dae69-4c64-4aac-a037-3963f81355fb" providerId="AD" clId="Web-{0263AC03-A00C-448E-8863-30605D9B4D9B}" dt="2020-08-08T22:04:43.157" v="1646"/>
          <ac:spMkLst>
            <pc:docMk/>
            <pc:sldMk cId="1464415451" sldId="269"/>
            <ac:spMk id="20" creationId="{A3D5D599-1CAE-4C92-B5AE-8E51AF6D47C9}"/>
          </ac:spMkLst>
        </pc:spChg>
        <pc:picChg chg="add mod">
          <ac:chgData name="Ebo Ghartey-Koomson" userId="S::ebo.ghartey-koomson@azubiafrica.org::a23dae69-4c64-4aac-a037-3963f81355fb" providerId="AD" clId="Web-{0263AC03-A00C-448E-8863-30605D9B4D9B}" dt="2020-08-08T22:04:43.157" v="1646"/>
          <ac:picMkLst>
            <pc:docMk/>
            <pc:sldMk cId="1464415451" sldId="269"/>
            <ac:picMk id="4" creationId="{7C90DF22-1B83-4735-9614-787C7B332956}"/>
          </ac:picMkLst>
        </pc:picChg>
      </pc:sldChg>
      <pc:sldChg chg="addSp delSp modSp new mod setBg">
        <pc:chgData name="Ebo Ghartey-Koomson" userId="S::ebo.ghartey-koomson@azubiafrica.org::a23dae69-4c64-4aac-a037-3963f81355fb" providerId="AD" clId="Web-{0263AC03-A00C-448E-8863-30605D9B4D9B}" dt="2020-08-08T22:04:10.842" v="1645"/>
        <pc:sldMkLst>
          <pc:docMk/>
          <pc:sldMk cId="3623023280" sldId="271"/>
        </pc:sldMkLst>
        <pc:spChg chg="mod">
          <ac:chgData name="Ebo Ghartey-Koomson" userId="S::ebo.ghartey-koomson@azubiafrica.org::a23dae69-4c64-4aac-a037-3963f81355fb" providerId="AD" clId="Web-{0263AC03-A00C-448E-8863-30605D9B4D9B}" dt="2020-08-08T22:04:10.842" v="1645"/>
          <ac:spMkLst>
            <pc:docMk/>
            <pc:sldMk cId="3623023280" sldId="271"/>
            <ac:spMk id="2" creationId="{3F10D0CB-8FDD-41A4-BD65-A4117E6BF75F}"/>
          </ac:spMkLst>
        </pc:spChg>
        <pc:spChg chg="mod ord">
          <ac:chgData name="Ebo Ghartey-Koomson" userId="S::ebo.ghartey-koomson@azubiafrica.org::a23dae69-4c64-4aac-a037-3963f81355fb" providerId="AD" clId="Web-{0263AC03-A00C-448E-8863-30605D9B4D9B}" dt="2020-08-08T22:04:10.842" v="1645"/>
          <ac:spMkLst>
            <pc:docMk/>
            <pc:sldMk cId="3623023280" sldId="271"/>
            <ac:spMk id="3" creationId="{DE32C616-20E4-444E-8944-A6BA189E5B3D}"/>
          </ac:spMkLst>
        </pc:spChg>
        <pc:spChg chg="add del">
          <ac:chgData name="Ebo Ghartey-Koomson" userId="S::ebo.ghartey-koomson@azubiafrica.org::a23dae69-4c64-4aac-a037-3963f81355fb" providerId="AD" clId="Web-{0263AC03-A00C-448E-8863-30605D9B4D9B}" dt="2020-08-08T22:04:10.842" v="1645"/>
          <ac:spMkLst>
            <pc:docMk/>
            <pc:sldMk cId="3623023280" sldId="271"/>
            <ac:spMk id="9" creationId="{2A28AC4B-805D-4091-A648-61572081C7FB}"/>
          </ac:spMkLst>
        </pc:spChg>
        <pc:spChg chg="add del">
          <ac:chgData name="Ebo Ghartey-Koomson" userId="S::ebo.ghartey-koomson@azubiafrica.org::a23dae69-4c64-4aac-a037-3963f81355fb" providerId="AD" clId="Web-{0263AC03-A00C-448E-8863-30605D9B4D9B}" dt="2020-08-08T22:04:10.842" v="1645"/>
          <ac:spMkLst>
            <pc:docMk/>
            <pc:sldMk cId="3623023280" sldId="271"/>
            <ac:spMk id="11" creationId="{39373A6F-2E1F-4613-8E1D-D68057D29F31}"/>
          </ac:spMkLst>
        </pc:spChg>
        <pc:spChg chg="add del">
          <ac:chgData name="Ebo Ghartey-Koomson" userId="S::ebo.ghartey-koomson@azubiafrica.org::a23dae69-4c64-4aac-a037-3963f81355fb" providerId="AD" clId="Web-{0263AC03-A00C-448E-8863-30605D9B4D9B}" dt="2020-08-08T22:04:10.842" v="1645"/>
          <ac:spMkLst>
            <pc:docMk/>
            <pc:sldMk cId="3623023280" sldId="271"/>
            <ac:spMk id="13" creationId="{A6D733BE-061E-4600-B6A3-62A68EF2C687}"/>
          </ac:spMkLst>
        </pc:spChg>
        <pc:spChg chg="add del">
          <ac:chgData name="Ebo Ghartey-Koomson" userId="S::ebo.ghartey-koomson@azubiafrica.org::a23dae69-4c64-4aac-a037-3963f81355fb" providerId="AD" clId="Web-{0263AC03-A00C-448E-8863-30605D9B4D9B}" dt="2020-08-08T22:03:50.325" v="1642"/>
          <ac:spMkLst>
            <pc:docMk/>
            <pc:sldMk cId="3623023280" sldId="271"/>
            <ac:spMk id="15" creationId="{88FDF771-E685-464C-8935-25047BD7BCE0}"/>
          </ac:spMkLst>
        </pc:spChg>
        <pc:spChg chg="add del">
          <ac:chgData name="Ebo Ghartey-Koomson" userId="S::ebo.ghartey-koomson@azubiafrica.org::a23dae69-4c64-4aac-a037-3963f81355fb" providerId="AD" clId="Web-{0263AC03-A00C-448E-8863-30605D9B4D9B}" dt="2020-08-08T22:04:10.827" v="1644"/>
          <ac:spMkLst>
            <pc:docMk/>
            <pc:sldMk cId="3623023280" sldId="271"/>
            <ac:spMk id="16" creationId="{504BED40-EAF7-4E55-AFF7-2CD840EBD3AA}"/>
          </ac:spMkLst>
        </pc:spChg>
        <pc:spChg chg="add del">
          <ac:chgData name="Ebo Ghartey-Koomson" userId="S::ebo.ghartey-koomson@azubiafrica.org::a23dae69-4c64-4aac-a037-3963f81355fb" providerId="AD" clId="Web-{0263AC03-A00C-448E-8863-30605D9B4D9B}" dt="2020-08-08T22:04:10.827" v="1644"/>
          <ac:spMkLst>
            <pc:docMk/>
            <pc:sldMk cId="3623023280" sldId="271"/>
            <ac:spMk id="17" creationId="{F367CCF1-BB1E-41CF-8499-94A870C33EFA}"/>
          </ac:spMkLst>
        </pc:spChg>
        <pc:spChg chg="add del">
          <ac:chgData name="Ebo Ghartey-Koomson" userId="S::ebo.ghartey-koomson@azubiafrica.org::a23dae69-4c64-4aac-a037-3963f81355fb" providerId="AD" clId="Web-{0263AC03-A00C-448E-8863-30605D9B4D9B}" dt="2020-08-08T22:03:38.903" v="1640"/>
          <ac:spMkLst>
            <pc:docMk/>
            <pc:sldMk cId="3623023280" sldId="271"/>
            <ac:spMk id="18" creationId="{EAA9E59E-BB8E-4464-AAB5-469BBDAC6822}"/>
          </ac:spMkLst>
        </pc:spChg>
        <pc:spChg chg="add">
          <ac:chgData name="Ebo Ghartey-Koomson" userId="S::ebo.ghartey-koomson@azubiafrica.org::a23dae69-4c64-4aac-a037-3963f81355fb" providerId="AD" clId="Web-{0263AC03-A00C-448E-8863-30605D9B4D9B}" dt="2020-08-08T22:04:10.842" v="1645"/>
          <ac:spMkLst>
            <pc:docMk/>
            <pc:sldMk cId="3623023280" sldId="271"/>
            <ac:spMk id="19" creationId="{054F317B-4EA9-4C94-9EF8-020431E3978E}"/>
          </ac:spMkLst>
        </pc:spChg>
        <pc:spChg chg="add del">
          <ac:chgData name="Ebo Ghartey-Koomson" userId="S::ebo.ghartey-koomson@azubiafrica.org::a23dae69-4c64-4aac-a037-3963f81355fb" providerId="AD" clId="Web-{0263AC03-A00C-448E-8863-30605D9B4D9B}" dt="2020-08-08T22:03:50.325" v="1642"/>
          <ac:spMkLst>
            <pc:docMk/>
            <pc:sldMk cId="3623023280" sldId="271"/>
            <ac:spMk id="20" creationId="{A3D5D599-1CAE-4C92-B5AE-8E51AF6D47C9}"/>
          </ac:spMkLst>
        </pc:spChg>
        <pc:spChg chg="add">
          <ac:chgData name="Ebo Ghartey-Koomson" userId="S::ebo.ghartey-koomson@azubiafrica.org::a23dae69-4c64-4aac-a037-3963f81355fb" providerId="AD" clId="Web-{0263AC03-A00C-448E-8863-30605D9B4D9B}" dt="2020-08-08T22:04:10.842" v="1645"/>
          <ac:spMkLst>
            <pc:docMk/>
            <pc:sldMk cId="3623023280" sldId="271"/>
            <ac:spMk id="21" creationId="{E7F0B04F-9887-478F-B1F0-5B28D467D121}"/>
          </ac:spMkLst>
        </pc:spChg>
        <pc:picChg chg="add mod ord">
          <ac:chgData name="Ebo Ghartey-Koomson" userId="S::ebo.ghartey-koomson@azubiafrica.org::a23dae69-4c64-4aac-a037-3963f81355fb" providerId="AD" clId="Web-{0263AC03-A00C-448E-8863-30605D9B4D9B}" dt="2020-08-08T22:04:10.842" v="1645"/>
          <ac:picMkLst>
            <pc:docMk/>
            <pc:sldMk cId="3623023280" sldId="271"/>
            <ac:picMk id="4" creationId="{4F02EF29-BC39-4F6F-ACD0-16F42AC6840D}"/>
          </ac:picMkLst>
        </pc:picChg>
      </pc:sldChg>
    </pc:docChg>
  </pc:docChgLst>
  <pc:docChgLst>
    <pc:chgData name="Elvin Assiam" userId="S::elvin.assiam@azubiafrica.org::ef3c6319-06bc-46a2-a41a-2dd6882c19f4" providerId="AD" clId="Web-{97862ED8-D127-421E-B894-0257F14DF8BA}"/>
    <pc:docChg chg="modSld">
      <pc:chgData name="Elvin Assiam" userId="S::elvin.assiam@azubiafrica.org::ef3c6319-06bc-46a2-a41a-2dd6882c19f4" providerId="AD" clId="Web-{97862ED8-D127-421E-B894-0257F14DF8BA}" dt="2020-08-08T19:30:51.748" v="1" actId="20577"/>
      <pc:docMkLst>
        <pc:docMk/>
      </pc:docMkLst>
      <pc:sldChg chg="modSp">
        <pc:chgData name="Elvin Assiam" userId="S::elvin.assiam@azubiafrica.org::ef3c6319-06bc-46a2-a41a-2dd6882c19f4" providerId="AD" clId="Web-{97862ED8-D127-421E-B894-0257F14DF8BA}" dt="2020-08-08T19:30:51.748" v="0" actId="20577"/>
        <pc:sldMkLst>
          <pc:docMk/>
          <pc:sldMk cId="1753992595" sldId="259"/>
        </pc:sldMkLst>
        <pc:spChg chg="mod">
          <ac:chgData name="Elvin Assiam" userId="S::elvin.assiam@azubiafrica.org::ef3c6319-06bc-46a2-a41a-2dd6882c19f4" providerId="AD" clId="Web-{97862ED8-D127-421E-B894-0257F14DF8BA}" dt="2020-08-08T19:30:51.748" v="0" actId="20577"/>
          <ac:spMkLst>
            <pc:docMk/>
            <pc:sldMk cId="1753992595" sldId="259"/>
            <ac:spMk id="82" creationId="{37D5F1E8-0016-354A-BBBC-02A8AE11B9F9}"/>
          </ac:spMkLst>
        </pc:spChg>
      </pc:sldChg>
    </pc:docChg>
  </pc:docChgLst>
  <pc:docChgLst>
    <pc:chgData name="Elvin Assiam" userId="S::elvin.assiam@azubiafrica.org::ef3c6319-06bc-46a2-a41a-2dd6882c19f4" providerId="AD" clId="Web-{9237B3AA-2C94-48EB-966F-48B217E4C4FE}"/>
    <pc:docChg chg="addSld modSld">
      <pc:chgData name="Elvin Assiam" userId="S::elvin.assiam@azubiafrica.org::ef3c6319-06bc-46a2-a41a-2dd6882c19f4" providerId="AD" clId="Web-{9237B3AA-2C94-48EB-966F-48B217E4C4FE}" dt="2020-08-08T20:38:29.705" v="1026" actId="20577"/>
      <pc:docMkLst>
        <pc:docMk/>
      </pc:docMkLst>
      <pc:sldChg chg="modSp">
        <pc:chgData name="Elvin Assiam" userId="S::elvin.assiam@azubiafrica.org::ef3c6319-06bc-46a2-a41a-2dd6882c19f4" providerId="AD" clId="Web-{9237B3AA-2C94-48EB-966F-48B217E4C4FE}" dt="2020-08-08T20:38:26.955" v="1024" actId="20577"/>
        <pc:sldMkLst>
          <pc:docMk/>
          <pc:sldMk cId="559043346" sldId="265"/>
        </pc:sldMkLst>
        <pc:spChg chg="mod">
          <ac:chgData name="Elvin Assiam" userId="S::elvin.assiam@azubiafrica.org::ef3c6319-06bc-46a2-a41a-2dd6882c19f4" providerId="AD" clId="Web-{9237B3AA-2C94-48EB-966F-48B217E4C4FE}" dt="2020-08-08T20:38:26.955" v="1024" actId="20577"/>
          <ac:spMkLst>
            <pc:docMk/>
            <pc:sldMk cId="559043346" sldId="265"/>
            <ac:spMk id="3" creationId="{4061F720-824F-417A-83B3-1605B65F5BCC}"/>
          </ac:spMkLst>
        </pc:spChg>
      </pc:sldChg>
      <pc:sldChg chg="modSp new">
        <pc:chgData name="Elvin Assiam" userId="S::elvin.assiam@azubiafrica.org::ef3c6319-06bc-46a2-a41a-2dd6882c19f4" providerId="AD" clId="Web-{9237B3AA-2C94-48EB-966F-48B217E4C4FE}" dt="2020-08-08T20:38:17.205" v="1018" actId="20577"/>
        <pc:sldMkLst>
          <pc:docMk/>
          <pc:sldMk cId="1577914341" sldId="267"/>
        </pc:sldMkLst>
        <pc:spChg chg="mod">
          <ac:chgData name="Elvin Assiam" userId="S::elvin.assiam@azubiafrica.org::ef3c6319-06bc-46a2-a41a-2dd6882c19f4" providerId="AD" clId="Web-{9237B3AA-2C94-48EB-966F-48B217E4C4FE}" dt="2020-08-08T20:38:17.205" v="1018" actId="20577"/>
          <ac:spMkLst>
            <pc:docMk/>
            <pc:sldMk cId="1577914341" sldId="267"/>
            <ac:spMk id="2" creationId="{41AC01DA-21C0-4E35-98D7-E6A9633E4072}"/>
          </ac:spMkLst>
        </pc:spChg>
      </pc:sldChg>
    </pc:docChg>
  </pc:docChgLst>
  <pc:docChgLst>
    <pc:chgData name="Elvin Assiam" userId="S::elvin.assiam@azubiafrica.org::ef3c6319-06bc-46a2-a41a-2dd6882c19f4" providerId="AD" clId="Web-{98F1EE96-DB01-4BA1-93F4-605C63161505}"/>
    <pc:docChg chg="delSld modSld">
      <pc:chgData name="Elvin Assiam" userId="S::elvin.assiam@azubiafrica.org::ef3c6319-06bc-46a2-a41a-2dd6882c19f4" providerId="AD" clId="Web-{98F1EE96-DB01-4BA1-93F4-605C63161505}" dt="2020-08-08T21:02:20.629" v="40" actId="14100"/>
      <pc:docMkLst>
        <pc:docMk/>
      </pc:docMkLst>
      <pc:sldChg chg="modSp">
        <pc:chgData name="Elvin Assiam" userId="S::elvin.assiam@azubiafrica.org::ef3c6319-06bc-46a2-a41a-2dd6882c19f4" providerId="AD" clId="Web-{98F1EE96-DB01-4BA1-93F4-605C63161505}" dt="2020-08-08T21:02:20.629" v="40" actId="14100"/>
        <pc:sldMkLst>
          <pc:docMk/>
          <pc:sldMk cId="566042300" sldId="257"/>
        </pc:sldMkLst>
        <pc:spChg chg="mod">
          <ac:chgData name="Elvin Assiam" userId="S::elvin.assiam@azubiafrica.org::ef3c6319-06bc-46a2-a41a-2dd6882c19f4" providerId="AD" clId="Web-{98F1EE96-DB01-4BA1-93F4-605C63161505}" dt="2020-08-08T21:02:20.629" v="40" actId="14100"/>
          <ac:spMkLst>
            <pc:docMk/>
            <pc:sldMk cId="566042300" sldId="257"/>
            <ac:spMk id="21" creationId="{C3A3B16E-70C2-DA42-A7F8-119D99A81A7F}"/>
          </ac:spMkLst>
        </pc:spChg>
      </pc:sldChg>
      <pc:sldChg chg="del">
        <pc:chgData name="Elvin Assiam" userId="S::elvin.assiam@azubiafrica.org::ef3c6319-06bc-46a2-a41a-2dd6882c19f4" providerId="AD" clId="Web-{98F1EE96-DB01-4BA1-93F4-605C63161505}" dt="2020-08-08T20:59:00.034" v="0"/>
        <pc:sldMkLst>
          <pc:docMk/>
          <pc:sldMk cId="4089799485" sldId="268"/>
        </pc:sldMkLst>
      </pc:sldChg>
    </pc:docChg>
  </pc:docChgLst>
  <pc:docChgLst>
    <pc:chgData name="Elvin Assiam" userId="S::elvin.assiam@azubiafrica.org::ef3c6319-06bc-46a2-a41a-2dd6882c19f4" providerId="AD" clId="Web-{60D4D7E5-8F08-4F6B-BFA7-DF9EFB48FA1F}"/>
    <pc:docChg chg="addSld modSld">
      <pc:chgData name="Elvin Assiam" userId="S::elvin.assiam@azubiafrica.org::ef3c6319-06bc-46a2-a41a-2dd6882c19f4" providerId="AD" clId="Web-{60D4D7E5-8F08-4F6B-BFA7-DF9EFB48FA1F}" dt="2020-08-08T22:28:18.749" v="105" actId="20577"/>
      <pc:docMkLst>
        <pc:docMk/>
      </pc:docMkLst>
      <pc:sldChg chg="modSp">
        <pc:chgData name="Elvin Assiam" userId="S::elvin.assiam@azubiafrica.org::ef3c6319-06bc-46a2-a41a-2dd6882c19f4" providerId="AD" clId="Web-{60D4D7E5-8F08-4F6B-BFA7-DF9EFB48FA1F}" dt="2020-08-08T22:25:45.427" v="97" actId="20577"/>
        <pc:sldMkLst>
          <pc:docMk/>
          <pc:sldMk cId="1580479042" sldId="260"/>
        </pc:sldMkLst>
        <pc:spChg chg="mod">
          <ac:chgData name="Elvin Assiam" userId="S::elvin.assiam@azubiafrica.org::ef3c6319-06bc-46a2-a41a-2dd6882c19f4" providerId="AD" clId="Web-{60D4D7E5-8F08-4F6B-BFA7-DF9EFB48FA1F}" dt="2020-08-08T22:25:45.427" v="97" actId="20577"/>
          <ac:spMkLst>
            <pc:docMk/>
            <pc:sldMk cId="1580479042" sldId="260"/>
            <ac:spMk id="3" creationId="{26408ABA-38D9-4E44-8353-15D4771CEBA4}"/>
          </ac:spMkLst>
        </pc:spChg>
      </pc:sldChg>
      <pc:sldChg chg="modSp new">
        <pc:chgData name="Elvin Assiam" userId="S::elvin.assiam@azubiafrica.org::ef3c6319-06bc-46a2-a41a-2dd6882c19f4" providerId="AD" clId="Web-{60D4D7E5-8F08-4F6B-BFA7-DF9EFB48FA1F}" dt="2020-08-08T22:28:18.749" v="104" actId="20577"/>
        <pc:sldMkLst>
          <pc:docMk/>
          <pc:sldMk cId="1149848691" sldId="272"/>
        </pc:sldMkLst>
        <pc:spChg chg="mod">
          <ac:chgData name="Elvin Assiam" userId="S::elvin.assiam@azubiafrica.org::ef3c6319-06bc-46a2-a41a-2dd6882c19f4" providerId="AD" clId="Web-{60D4D7E5-8F08-4F6B-BFA7-DF9EFB48FA1F}" dt="2020-08-08T22:28:18.749" v="104" actId="20577"/>
          <ac:spMkLst>
            <pc:docMk/>
            <pc:sldMk cId="1149848691" sldId="272"/>
            <ac:spMk id="3" creationId="{2B2C2AA6-E600-4052-8302-947A173ED299}"/>
          </ac:spMkLst>
        </pc:spChg>
      </pc:sldChg>
    </pc:docChg>
  </pc:docChgLst>
  <pc:docChgLst>
    <pc:chgData name="Elvin Assiam" userId="S::elvin.assiam@azubiafrica.org::ef3c6319-06bc-46a2-a41a-2dd6882c19f4" providerId="AD" clId="Web-{0002BDE8-A13A-44AE-8B5D-C5F07CEB587E}"/>
    <pc:docChg chg="modSld">
      <pc:chgData name="Elvin Assiam" userId="S::elvin.assiam@azubiafrica.org::ef3c6319-06bc-46a2-a41a-2dd6882c19f4" providerId="AD" clId="Web-{0002BDE8-A13A-44AE-8B5D-C5F07CEB587E}" dt="2020-08-08T19:39:46.612" v="158" actId="20577"/>
      <pc:docMkLst>
        <pc:docMk/>
      </pc:docMkLst>
      <pc:sldChg chg="modSp">
        <pc:chgData name="Elvin Assiam" userId="S::elvin.assiam@azubiafrica.org::ef3c6319-06bc-46a2-a41a-2dd6882c19f4" providerId="AD" clId="Web-{0002BDE8-A13A-44AE-8B5D-C5F07CEB587E}" dt="2020-08-08T19:39:46.612" v="157" actId="20577"/>
        <pc:sldMkLst>
          <pc:docMk/>
          <pc:sldMk cId="1753992595" sldId="259"/>
        </pc:sldMkLst>
        <pc:spChg chg="mod">
          <ac:chgData name="Elvin Assiam" userId="S::elvin.assiam@azubiafrica.org::ef3c6319-06bc-46a2-a41a-2dd6882c19f4" providerId="AD" clId="Web-{0002BDE8-A13A-44AE-8B5D-C5F07CEB587E}" dt="2020-08-08T19:39:46.612" v="157" actId="20577"/>
          <ac:spMkLst>
            <pc:docMk/>
            <pc:sldMk cId="1753992595" sldId="259"/>
            <ac:spMk id="82" creationId="{37D5F1E8-0016-354A-BBBC-02A8AE11B9F9}"/>
          </ac:spMkLst>
        </pc:spChg>
      </pc:sldChg>
    </pc:docChg>
  </pc:docChgLst>
  <pc:docChgLst>
    <pc:chgData name="Ebenezer Osei" userId="S::ebenezer.osei@azubiafrica.org::c4f6fecf-4409-4ad1-b737-a9cfc19349a0" providerId="AD" clId="Web-{A23FFB54-0B05-49BE-8C82-6DE9FEB147A6}"/>
    <pc:docChg chg="modSld">
      <pc:chgData name="Ebenezer Osei" userId="S::ebenezer.osei@azubiafrica.org::c4f6fecf-4409-4ad1-b737-a9cfc19349a0" providerId="AD" clId="Web-{A23FFB54-0B05-49BE-8C82-6DE9FEB147A6}" dt="2020-08-08T22:02:02.577" v="25" actId="14100"/>
      <pc:docMkLst>
        <pc:docMk/>
      </pc:docMkLst>
      <pc:sldChg chg="modSp">
        <pc:chgData name="Ebenezer Osei" userId="S::ebenezer.osei@azubiafrica.org::c4f6fecf-4409-4ad1-b737-a9cfc19349a0" providerId="AD" clId="Web-{A23FFB54-0B05-49BE-8C82-6DE9FEB147A6}" dt="2020-08-08T22:02:02.577" v="25" actId="14100"/>
        <pc:sldMkLst>
          <pc:docMk/>
          <pc:sldMk cId="1464415451" sldId="269"/>
        </pc:sldMkLst>
        <pc:spChg chg="mod">
          <ac:chgData name="Ebenezer Osei" userId="S::ebenezer.osei@azubiafrica.org::c4f6fecf-4409-4ad1-b737-a9cfc19349a0" providerId="AD" clId="Web-{A23FFB54-0B05-49BE-8C82-6DE9FEB147A6}" dt="2020-08-08T22:02:02.577" v="25" actId="14100"/>
          <ac:spMkLst>
            <pc:docMk/>
            <pc:sldMk cId="1464415451" sldId="269"/>
            <ac:spMk id="3" creationId="{A2B85A09-E5D9-47C8-84CB-4FAA618E7FD5}"/>
          </ac:spMkLst>
        </pc:spChg>
      </pc:sldChg>
      <pc:sldChg chg="addSp modSp">
        <pc:chgData name="Ebenezer Osei" userId="S::ebenezer.osei@azubiafrica.org::c4f6fecf-4409-4ad1-b737-a9cfc19349a0" providerId="AD" clId="Web-{A23FFB54-0B05-49BE-8C82-6DE9FEB147A6}" dt="2020-08-08T21:57:48.073" v="24" actId="1076"/>
        <pc:sldMkLst>
          <pc:docMk/>
          <pc:sldMk cId="624018223" sldId="270"/>
        </pc:sldMkLst>
        <pc:spChg chg="add mod">
          <ac:chgData name="Ebenezer Osei" userId="S::ebenezer.osei@azubiafrica.org::c4f6fecf-4409-4ad1-b737-a9cfc19349a0" providerId="AD" clId="Web-{A23FFB54-0B05-49BE-8C82-6DE9FEB147A6}" dt="2020-08-08T21:57:37.745" v="21" actId="20577"/>
          <ac:spMkLst>
            <pc:docMk/>
            <pc:sldMk cId="624018223" sldId="270"/>
            <ac:spMk id="5" creationId="{432BAF49-2A7C-4061-A68F-01C32C0F5E22}"/>
          </ac:spMkLst>
        </pc:spChg>
        <pc:picChg chg="add mod">
          <ac:chgData name="Ebenezer Osei" userId="S::ebenezer.osei@azubiafrica.org::c4f6fecf-4409-4ad1-b737-a9cfc19349a0" providerId="AD" clId="Web-{A23FFB54-0B05-49BE-8C82-6DE9FEB147A6}" dt="2020-08-08T21:57:48.073" v="24" actId="1076"/>
          <ac:picMkLst>
            <pc:docMk/>
            <pc:sldMk cId="624018223" sldId="270"/>
            <ac:picMk id="6" creationId="{0BC344B3-3AE4-4583-8455-C39D4882AAD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95CAB32-4771-AF40-947B-81B7B1B5B7E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H"/>
          </a:p>
        </p:txBody>
      </p:sp>
      <p:sp>
        <p:nvSpPr>
          <p:cNvPr id="3" name="Date Placeholder 2">
            <a:extLst>
              <a:ext uri="{FF2B5EF4-FFF2-40B4-BE49-F238E27FC236}">
                <a16:creationId xmlns:a16="http://schemas.microsoft.com/office/drawing/2014/main" id="{B54D3B48-2FFD-2445-A664-FAA669AF2DC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E6B9C-8153-5846-B520-23AE9B5BB2D2}" type="datetimeFigureOut">
              <a:rPr lang="en-GH" smtClean="0"/>
              <a:t>08/08/2020</a:t>
            </a:fld>
            <a:endParaRPr lang="en-GH"/>
          </a:p>
        </p:txBody>
      </p:sp>
      <p:sp>
        <p:nvSpPr>
          <p:cNvPr id="4" name="Footer Placeholder 3">
            <a:extLst>
              <a:ext uri="{FF2B5EF4-FFF2-40B4-BE49-F238E27FC236}">
                <a16:creationId xmlns:a16="http://schemas.microsoft.com/office/drawing/2014/main" id="{B9BE0AFD-AFC8-DA46-A93D-C8F0A42B3C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H"/>
          </a:p>
        </p:txBody>
      </p:sp>
      <p:sp>
        <p:nvSpPr>
          <p:cNvPr id="5" name="Slide Number Placeholder 4">
            <a:extLst>
              <a:ext uri="{FF2B5EF4-FFF2-40B4-BE49-F238E27FC236}">
                <a16:creationId xmlns:a16="http://schemas.microsoft.com/office/drawing/2014/main" id="{819A7FC2-2B61-F143-92A4-B834E1ED7CD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EEB38D-AD01-2343-B0AA-84A88F98A1C8}" type="slidenum">
              <a:rPr lang="en-GH" smtClean="0"/>
              <a:t>‹#›</a:t>
            </a:fld>
            <a:endParaRPr lang="en-GH"/>
          </a:p>
        </p:txBody>
      </p:sp>
    </p:spTree>
    <p:extLst>
      <p:ext uri="{BB962C8B-B14F-4D97-AF65-F5344CB8AC3E}">
        <p14:creationId xmlns:p14="http://schemas.microsoft.com/office/powerpoint/2010/main" val="379441660"/>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tif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GB"/>
              <a:t>Click to edit Master title style</a:t>
            </a:r>
            <a:endParaRPr lang="en-US"/>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8/8/2020</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pic>
        <p:nvPicPr>
          <p:cNvPr id="8" name="Picture 7" descr="A close up of a logo&#10;&#10;Description automatically generated">
            <a:extLst>
              <a:ext uri="{FF2B5EF4-FFF2-40B4-BE49-F238E27FC236}">
                <a16:creationId xmlns:a16="http://schemas.microsoft.com/office/drawing/2014/main" id="{A1AEB824-B8A4-1744-9D4B-C32CCB0912C4}"/>
              </a:ext>
            </a:extLst>
          </p:cNvPr>
          <p:cNvPicPr>
            <a:picLocks noChangeAspect="1"/>
          </p:cNvPicPr>
          <p:nvPr userDrawn="1"/>
        </p:nvPicPr>
        <p:blipFill>
          <a:blip r:embed="rId2"/>
          <a:stretch>
            <a:fillRect/>
          </a:stretch>
        </p:blipFill>
        <p:spPr>
          <a:xfrm>
            <a:off x="0" y="6435795"/>
            <a:ext cx="433222" cy="433222"/>
          </a:xfrm>
          <a:prstGeom prst="rect">
            <a:avLst/>
          </a:prstGeom>
        </p:spPr>
      </p:pic>
    </p:spTree>
    <p:extLst>
      <p:ext uri="{BB962C8B-B14F-4D97-AF65-F5344CB8AC3E}">
        <p14:creationId xmlns:p14="http://schemas.microsoft.com/office/powerpoint/2010/main" val="21401998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8/8/2020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69510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8/8/2020</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1710891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GB"/>
              <a:t>Click to edit Master title style</a:t>
            </a:r>
            <a:endParaRPr lang="en-US"/>
          </a:p>
        </p:txBody>
      </p:sp>
      <p:sp>
        <p:nvSpPr>
          <p:cNvPr id="3" name="Content Placeholder 2"/>
          <p:cNvSpPr>
            <a:spLocks noGrp="1"/>
          </p:cNvSpPr>
          <p:nvPr>
            <p:ph idx="1"/>
          </p:nvPr>
        </p:nvSpPr>
        <p:spPr>
          <a:xfrm>
            <a:off x="581192" y="2180496"/>
            <a:ext cx="11029615" cy="367830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8/8/2020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843921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GB"/>
              <a:t>Click to edit Master title style</a:t>
            </a:r>
            <a:endParaRPr lang="en-US"/>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8/8/2020</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2044283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GB"/>
              <a:t>Click to edit Master title style</a:t>
            </a:r>
            <a:endParaRPr lang="en-US"/>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B61BEF0D-F0BB-DE4B-95CE-6DB70DBA9567}" type="datetimeFigureOut">
              <a:rPr lang="en-US" smtClean="0"/>
              <a:pPr/>
              <a:t>8/8/2020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689624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GB"/>
              <a:t>Click to edit Master title style</a:t>
            </a:r>
            <a:endParaRPr lang="en-US"/>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B61BEF0D-F0BB-DE4B-95CE-6DB70DBA9567}" type="datetimeFigureOut">
              <a:rPr lang="en-US" smtClean="0"/>
              <a:pPr/>
              <a:t>8/8/2020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674271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pPr/>
              <a:t>8/8/2020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196322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8/8/2020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878754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GB"/>
              <a:t>Click to edit Master title style</a:t>
            </a:r>
            <a:endParaRPr lang="en-US"/>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8/8/2020</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29609961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GB"/>
              <a:t>Click to edit Master title style</a:t>
            </a:r>
            <a:endParaRPr lang="en-US"/>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447799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GB"/>
              <a:t>Click to edit Master title style</a:t>
            </a:r>
            <a:endParaRPr lang="en-US"/>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8/8/2020</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12" name="Picture 11" descr="A picture containing food&#10;&#10;Description automatically generated">
            <a:extLst>
              <a:ext uri="{FF2B5EF4-FFF2-40B4-BE49-F238E27FC236}">
                <a16:creationId xmlns:a16="http://schemas.microsoft.com/office/drawing/2014/main" id="{5DD88597-B5AE-724A-AA38-20FB7A8F4C5A}"/>
              </a:ext>
            </a:extLst>
          </p:cNvPr>
          <p:cNvPicPr>
            <a:picLocks noChangeAspect="1"/>
          </p:cNvPicPr>
          <p:nvPr userDrawn="1"/>
        </p:nvPicPr>
        <p:blipFill rotWithShape="1">
          <a:blip r:embed="rId13" cstate="print">
            <a:extLst>
              <a:ext uri="{28A0092B-C50C-407E-A947-70E740481C1C}">
                <a14:useLocalDpi xmlns:a14="http://schemas.microsoft.com/office/drawing/2010/main" val="0"/>
              </a:ext>
            </a:extLst>
          </a:blip>
          <a:srcRect l="25814" r="27325" b="43842"/>
          <a:stretch/>
        </p:blipFill>
        <p:spPr>
          <a:xfrm>
            <a:off x="11727371" y="6327140"/>
            <a:ext cx="461370" cy="552893"/>
          </a:xfrm>
          <a:prstGeom prst="rect">
            <a:avLst/>
          </a:prstGeom>
        </p:spPr>
      </p:pic>
      <p:pic>
        <p:nvPicPr>
          <p:cNvPr id="13" name="Picture 12" descr="A close up of a logo&#10;&#10;Description automatically generated">
            <a:extLst>
              <a:ext uri="{FF2B5EF4-FFF2-40B4-BE49-F238E27FC236}">
                <a16:creationId xmlns:a16="http://schemas.microsoft.com/office/drawing/2014/main" id="{632B7FAA-FBFA-CA44-AF8D-37AB9BBC7562}"/>
              </a:ext>
            </a:extLst>
          </p:cNvPr>
          <p:cNvPicPr>
            <a:picLocks noChangeAspect="1"/>
          </p:cNvPicPr>
          <p:nvPr userDrawn="1"/>
        </p:nvPicPr>
        <p:blipFill>
          <a:blip r:embed="rId14"/>
          <a:stretch>
            <a:fillRect/>
          </a:stretch>
        </p:blipFill>
        <p:spPr>
          <a:xfrm>
            <a:off x="-33051" y="6367749"/>
            <a:ext cx="552894" cy="552894"/>
          </a:xfrm>
          <a:prstGeom prst="rect">
            <a:avLst/>
          </a:prstGeom>
        </p:spPr>
      </p:pic>
    </p:spTree>
    <p:extLst>
      <p:ext uri="{BB962C8B-B14F-4D97-AF65-F5344CB8AC3E}">
        <p14:creationId xmlns:p14="http://schemas.microsoft.com/office/powerpoint/2010/main" val="133756865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441E7DC-C148-4A95-AF2B-D613C2820E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3FB3E502-7B9D-4CC2-AEF1-61E35D08ED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BC3DFB63-5ACC-44EB-A0A9-33D0ADA3E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7" name="Picture 6" descr="A group of people posing for a photo&#10;&#10;Description automatically generated">
            <a:extLst>
              <a:ext uri="{FF2B5EF4-FFF2-40B4-BE49-F238E27FC236}">
                <a16:creationId xmlns:a16="http://schemas.microsoft.com/office/drawing/2014/main" id="{78A217BE-1DEC-4646-8298-AD146FD72312}"/>
              </a:ext>
            </a:extLst>
          </p:cNvPr>
          <p:cNvPicPr>
            <a:picLocks noChangeAspect="1"/>
          </p:cNvPicPr>
          <p:nvPr/>
        </p:nvPicPr>
        <p:blipFill rotWithShape="1">
          <a:blip r:embed="rId2">
            <a:alphaModFix/>
            <a:extLst>
              <a:ext uri="{BEBA8EAE-BF5A-486C-A8C5-ECC9F3942E4B}">
                <a14:imgProps xmlns:a14="http://schemas.microsoft.com/office/drawing/2010/main">
                  <a14:imgLayer r:embed="rId3">
                    <a14:imgEffect>
                      <a14:sharpenSoften amount="25000"/>
                    </a14:imgEffect>
                    <a14:imgEffect>
                      <a14:saturation sat="0"/>
                    </a14:imgEffect>
                  </a14:imgLayer>
                </a14:imgProps>
              </a:ext>
            </a:extLst>
          </a:blip>
          <a:srcRect t="9787" b="5944"/>
          <a:stretch/>
        </p:blipFill>
        <p:spPr>
          <a:xfrm>
            <a:off x="20" y="10"/>
            <a:ext cx="12191998" cy="6858000"/>
          </a:xfrm>
          <a:prstGeom prst="rect">
            <a:avLst/>
          </a:prstGeom>
        </p:spPr>
      </p:pic>
      <p:pic>
        <p:nvPicPr>
          <p:cNvPr id="5" name="Picture 4" descr="A close up of a logo&#10;&#10;Description automatically generated">
            <a:extLst>
              <a:ext uri="{FF2B5EF4-FFF2-40B4-BE49-F238E27FC236}">
                <a16:creationId xmlns:a16="http://schemas.microsoft.com/office/drawing/2014/main" id="{9CD87AF9-0F9E-6340-BC85-826D21C8A20D}"/>
              </a:ext>
            </a:extLst>
          </p:cNvPr>
          <p:cNvPicPr>
            <a:picLocks noChangeAspect="1"/>
          </p:cNvPicPr>
          <p:nvPr/>
        </p:nvPicPr>
        <p:blipFill>
          <a:blip r:embed="rId4"/>
          <a:stretch>
            <a:fillRect/>
          </a:stretch>
        </p:blipFill>
        <p:spPr>
          <a:xfrm>
            <a:off x="-83148" y="6305803"/>
            <a:ext cx="657922" cy="657922"/>
          </a:xfrm>
          <a:prstGeom prst="rect">
            <a:avLst/>
          </a:prstGeom>
        </p:spPr>
      </p:pic>
      <p:sp>
        <p:nvSpPr>
          <p:cNvPr id="9" name="Rectangle 8">
            <a:extLst>
              <a:ext uri="{FF2B5EF4-FFF2-40B4-BE49-F238E27FC236}">
                <a16:creationId xmlns:a16="http://schemas.microsoft.com/office/drawing/2014/main" id="{36C80693-569D-6E41-AEB1-11FB59D4F052}"/>
              </a:ext>
            </a:extLst>
          </p:cNvPr>
          <p:cNvSpPr/>
          <p:nvPr/>
        </p:nvSpPr>
        <p:spPr>
          <a:xfrm rot="16200000">
            <a:off x="3597845" y="1687212"/>
            <a:ext cx="11698627" cy="6707336"/>
          </a:xfrm>
          <a:prstGeom prst="rect">
            <a:avLst/>
          </a:prstGeom>
          <a:solidFill>
            <a:schemeClr val="accent2">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H"/>
          </a:p>
        </p:txBody>
      </p:sp>
      <p:sp>
        <p:nvSpPr>
          <p:cNvPr id="2" name="TextBox 1">
            <a:extLst>
              <a:ext uri="{FF2B5EF4-FFF2-40B4-BE49-F238E27FC236}">
                <a16:creationId xmlns:a16="http://schemas.microsoft.com/office/drawing/2014/main" id="{56C64F4C-4EF4-394E-AF6E-51F05DFB864E}"/>
              </a:ext>
            </a:extLst>
          </p:cNvPr>
          <p:cNvSpPr txBox="1"/>
          <p:nvPr/>
        </p:nvSpPr>
        <p:spPr>
          <a:xfrm>
            <a:off x="6182013" y="2486335"/>
            <a:ext cx="6324600" cy="2554545"/>
          </a:xfrm>
          <a:prstGeom prst="rect">
            <a:avLst/>
          </a:prstGeom>
          <a:noFill/>
        </p:spPr>
        <p:txBody>
          <a:bodyPr wrap="square" rtlCol="0">
            <a:spAutoFit/>
          </a:bodyPr>
          <a:lstStyle/>
          <a:p>
            <a:r>
              <a:rPr lang="en-GH" sz="4000" b="1">
                <a:ln w="6350">
                  <a:solidFill>
                    <a:schemeClr val="accent2">
                      <a:lumMod val="60000"/>
                      <a:lumOff val="40000"/>
                    </a:schemeClr>
                  </a:solidFill>
                </a:ln>
                <a:solidFill>
                  <a:srgbClr val="002060"/>
                </a:solidFill>
              </a:rPr>
              <a:t>LIFE EXPECTANCY:</a:t>
            </a:r>
          </a:p>
          <a:p>
            <a:r>
              <a:rPr lang="en-GB" sz="4000" b="1">
                <a:ln w="6350">
                  <a:solidFill>
                    <a:schemeClr val="accent2">
                      <a:lumMod val="60000"/>
                      <a:lumOff val="40000"/>
                    </a:schemeClr>
                  </a:solidFill>
                </a:ln>
                <a:solidFill>
                  <a:srgbClr val="002060"/>
                </a:solidFill>
              </a:rPr>
              <a:t>Data driven analysis into the factors affecting life expectancy</a:t>
            </a:r>
            <a:endParaRPr lang="en-GH" sz="4000" b="1">
              <a:ln w="6350">
                <a:solidFill>
                  <a:schemeClr val="accent2">
                    <a:lumMod val="60000"/>
                    <a:lumOff val="40000"/>
                  </a:schemeClr>
                </a:solidFill>
              </a:ln>
              <a:solidFill>
                <a:srgbClr val="002060"/>
              </a:solidFill>
            </a:endParaRPr>
          </a:p>
        </p:txBody>
      </p:sp>
    </p:spTree>
    <p:extLst>
      <p:ext uri="{BB962C8B-B14F-4D97-AF65-F5344CB8AC3E}">
        <p14:creationId xmlns:p14="http://schemas.microsoft.com/office/powerpoint/2010/main" val="12665440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screenshot of a cell phone&#10;&#10;Description automatically generated">
            <a:extLst>
              <a:ext uri="{FF2B5EF4-FFF2-40B4-BE49-F238E27FC236}">
                <a16:creationId xmlns:a16="http://schemas.microsoft.com/office/drawing/2014/main" id="{E3093FB6-5BE8-47E4-814E-BFAF914C8A08}"/>
              </a:ext>
            </a:extLst>
          </p:cNvPr>
          <p:cNvPicPr>
            <a:picLocks noChangeAspect="1"/>
          </p:cNvPicPr>
          <p:nvPr/>
        </p:nvPicPr>
        <p:blipFill>
          <a:blip r:embed="rId2"/>
          <a:stretch>
            <a:fillRect/>
          </a:stretch>
        </p:blipFill>
        <p:spPr>
          <a:xfrm>
            <a:off x="6404013" y="1776435"/>
            <a:ext cx="5819955" cy="3984670"/>
          </a:xfrm>
          <a:prstGeom prst="rect">
            <a:avLst/>
          </a:prstGeom>
        </p:spPr>
      </p:pic>
      <p:sp>
        <p:nvSpPr>
          <p:cNvPr id="3" name="TextBox 2">
            <a:extLst>
              <a:ext uri="{FF2B5EF4-FFF2-40B4-BE49-F238E27FC236}">
                <a16:creationId xmlns:a16="http://schemas.microsoft.com/office/drawing/2014/main" id="{E1A256AD-8D71-4942-B860-AB1E599BD9E2}"/>
              </a:ext>
            </a:extLst>
          </p:cNvPr>
          <p:cNvSpPr txBox="1"/>
          <p:nvPr/>
        </p:nvSpPr>
        <p:spPr>
          <a:xfrm>
            <a:off x="7279341" y="869576"/>
            <a:ext cx="387499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What is the adult mortality vs life expectancy between countries depending on development status?</a:t>
            </a:r>
            <a:endParaRPr lang="en-GB">
              <a:ea typeface="+mn-lt"/>
              <a:cs typeface="+mn-lt"/>
            </a:endParaRPr>
          </a:p>
          <a:p>
            <a:pPr algn="l"/>
            <a:endParaRPr lang="en-GB"/>
          </a:p>
        </p:txBody>
      </p:sp>
      <p:sp>
        <p:nvSpPr>
          <p:cNvPr id="4" name="TextBox 3">
            <a:extLst>
              <a:ext uri="{FF2B5EF4-FFF2-40B4-BE49-F238E27FC236}">
                <a16:creationId xmlns:a16="http://schemas.microsoft.com/office/drawing/2014/main" id="{6AE15D74-65E0-4939-8F0E-1D7B08FE2053}"/>
              </a:ext>
            </a:extLst>
          </p:cNvPr>
          <p:cNvSpPr txBox="1"/>
          <p:nvPr/>
        </p:nvSpPr>
        <p:spPr>
          <a:xfrm>
            <a:off x="7447429" y="5396751"/>
            <a:ext cx="3706906"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From the above scatter graph, developed countries (orange dots) had a higher life expectancy than developing (blue dots). This confirms our hypothesis.</a:t>
            </a:r>
          </a:p>
          <a:p>
            <a:pPr algn="l"/>
            <a:endParaRPr lang="en-GB"/>
          </a:p>
        </p:txBody>
      </p:sp>
      <p:sp>
        <p:nvSpPr>
          <p:cNvPr id="5" name="TextBox 4">
            <a:extLst>
              <a:ext uri="{FF2B5EF4-FFF2-40B4-BE49-F238E27FC236}">
                <a16:creationId xmlns:a16="http://schemas.microsoft.com/office/drawing/2014/main" id="{432BAF49-2A7C-4061-A68F-01C32C0F5E22}"/>
              </a:ext>
            </a:extLst>
          </p:cNvPr>
          <p:cNvSpPr txBox="1"/>
          <p:nvPr/>
        </p:nvSpPr>
        <p:spPr>
          <a:xfrm>
            <a:off x="533399" y="869576"/>
            <a:ext cx="3874994"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How is the percentage expenditure, total expenditure in countries with most and least life expectancy?</a:t>
            </a:r>
            <a:endParaRPr lang="en-US">
              <a:ea typeface="+mn-lt"/>
              <a:cs typeface="+mn-lt"/>
            </a:endParaRPr>
          </a:p>
        </p:txBody>
      </p:sp>
      <p:pic>
        <p:nvPicPr>
          <p:cNvPr id="6" name="Picture 6" descr="A picture containing fence&#10;&#10;Description automatically generated">
            <a:extLst>
              <a:ext uri="{FF2B5EF4-FFF2-40B4-BE49-F238E27FC236}">
                <a16:creationId xmlns:a16="http://schemas.microsoft.com/office/drawing/2014/main" id="{0BC344B3-3AE4-4583-8455-C39D4882AADF}"/>
              </a:ext>
            </a:extLst>
          </p:cNvPr>
          <p:cNvPicPr>
            <a:picLocks noChangeAspect="1"/>
          </p:cNvPicPr>
          <p:nvPr/>
        </p:nvPicPr>
        <p:blipFill>
          <a:blip r:embed="rId3"/>
          <a:stretch>
            <a:fillRect/>
          </a:stretch>
        </p:blipFill>
        <p:spPr>
          <a:xfrm>
            <a:off x="398929" y="2064213"/>
            <a:ext cx="4939552" cy="3144191"/>
          </a:xfrm>
          <a:prstGeom prst="rect">
            <a:avLst/>
          </a:prstGeom>
        </p:spPr>
      </p:pic>
    </p:spTree>
    <p:extLst>
      <p:ext uri="{BB962C8B-B14F-4D97-AF65-F5344CB8AC3E}">
        <p14:creationId xmlns:p14="http://schemas.microsoft.com/office/powerpoint/2010/main" val="624018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74269-9FAF-4E48-9470-BF60A1633D95}"/>
              </a:ext>
            </a:extLst>
          </p:cNvPr>
          <p:cNvSpPr>
            <a:spLocks noGrp="1"/>
          </p:cNvSpPr>
          <p:nvPr>
            <p:ph type="title"/>
          </p:nvPr>
        </p:nvSpPr>
        <p:spPr/>
        <p:txBody>
          <a:bodyPr/>
          <a:lstStyle/>
          <a:p>
            <a:r>
              <a:rPr lang="en-GB"/>
              <a:t>ANALYSIS: HYPOTHESIS TWO</a:t>
            </a:r>
          </a:p>
        </p:txBody>
      </p:sp>
      <p:sp>
        <p:nvSpPr>
          <p:cNvPr id="3" name="Content Placeholder 2">
            <a:extLst>
              <a:ext uri="{FF2B5EF4-FFF2-40B4-BE49-F238E27FC236}">
                <a16:creationId xmlns:a16="http://schemas.microsoft.com/office/drawing/2014/main" id="{64D76719-7DA2-4352-968C-B58BDF82950C}"/>
              </a:ext>
            </a:extLst>
          </p:cNvPr>
          <p:cNvSpPr>
            <a:spLocks noGrp="1"/>
          </p:cNvSpPr>
          <p:nvPr>
            <p:ph idx="1"/>
          </p:nvPr>
        </p:nvSpPr>
        <p:spPr/>
        <p:txBody>
          <a:bodyPr/>
          <a:lstStyle/>
          <a:p>
            <a:pPr marL="0" indent="0">
              <a:buNone/>
            </a:pPr>
            <a:r>
              <a:rPr lang="en-GB" sz="2800" b="1">
                <a:ea typeface="+mn-lt"/>
                <a:cs typeface="+mn-lt"/>
              </a:rPr>
              <a:t>Social factors of a country affect the life expectancy</a:t>
            </a:r>
            <a:endParaRPr lang="en-GB" sz="2800" b="1"/>
          </a:p>
          <a:p>
            <a:pPr marL="305435" indent="-305435"/>
            <a:endParaRPr lang="en-GB" sz="2800"/>
          </a:p>
          <a:p>
            <a:pPr marL="0" indent="0">
              <a:buNone/>
            </a:pPr>
            <a:r>
              <a:rPr lang="en-GB"/>
              <a:t>QUESTIONS</a:t>
            </a:r>
          </a:p>
          <a:p>
            <a:pPr marL="305435" indent="-305435"/>
            <a:r>
              <a:rPr lang="en-GB">
                <a:ea typeface="+mn-lt"/>
                <a:cs typeface="+mn-lt"/>
              </a:rPr>
              <a:t>Does Life Expectancy have a positive or negative relationship with drinking alcohol?</a:t>
            </a:r>
            <a:endParaRPr lang="en-GB"/>
          </a:p>
          <a:p>
            <a:pPr marL="305435" indent="-305435"/>
            <a:r>
              <a:rPr lang="en-GB">
                <a:ea typeface="+mn-lt"/>
                <a:cs typeface="+mn-lt"/>
              </a:rPr>
              <a:t>What is the impact of schooling on the lifespan of humans?</a:t>
            </a:r>
            <a:endParaRPr lang="en-GB"/>
          </a:p>
          <a:p>
            <a:pPr marL="305435" indent="-305435"/>
            <a:endParaRPr lang="en-GB"/>
          </a:p>
          <a:p>
            <a:pPr marL="305435" indent="-305435"/>
            <a:endParaRPr lang="en-GB"/>
          </a:p>
        </p:txBody>
      </p:sp>
    </p:spTree>
    <p:extLst>
      <p:ext uri="{BB962C8B-B14F-4D97-AF65-F5344CB8AC3E}">
        <p14:creationId xmlns:p14="http://schemas.microsoft.com/office/powerpoint/2010/main" val="1633292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2A28AC4B-805D-4091-A648-61572081C7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A6D733BE-061E-4600-B6A3-62A68EF2C6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227AB5"/>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A2B85A09-E5D9-47C8-84CB-4FAA618E7FD5}"/>
              </a:ext>
            </a:extLst>
          </p:cNvPr>
          <p:cNvSpPr>
            <a:spLocks noGrp="1"/>
          </p:cNvSpPr>
          <p:nvPr>
            <p:ph idx="1"/>
          </p:nvPr>
        </p:nvSpPr>
        <p:spPr>
          <a:xfrm>
            <a:off x="601255" y="1000885"/>
            <a:ext cx="3409782" cy="4999865"/>
          </a:xfrm>
        </p:spPr>
        <p:txBody>
          <a:bodyPr>
            <a:normAutofit/>
          </a:bodyPr>
          <a:lstStyle/>
          <a:p>
            <a:pPr marL="0" indent="0">
              <a:lnSpc>
                <a:spcPct val="90000"/>
              </a:lnSpc>
              <a:buClr>
                <a:srgbClr val="227AB5"/>
              </a:buClr>
              <a:buNone/>
            </a:pPr>
            <a:r>
              <a:rPr lang="en-GB">
                <a:solidFill>
                  <a:schemeClr val="bg1"/>
                </a:solidFill>
                <a:ea typeface="+mn-lt"/>
                <a:cs typeface="+mn-lt"/>
              </a:rPr>
              <a:t>Does life expectancy have a positive or negative relationship with drinking alcohol?</a:t>
            </a:r>
            <a:endParaRPr lang="en-US">
              <a:solidFill>
                <a:schemeClr val="bg1"/>
              </a:solidFill>
            </a:endParaRPr>
          </a:p>
          <a:p>
            <a:pPr marL="305435" indent="-305435">
              <a:lnSpc>
                <a:spcPct val="90000"/>
              </a:lnSpc>
              <a:buClr>
                <a:srgbClr val="227AB5"/>
              </a:buClr>
            </a:pPr>
            <a:endParaRPr lang="en-US">
              <a:solidFill>
                <a:schemeClr val="bg1"/>
              </a:solidFill>
            </a:endParaRPr>
          </a:p>
          <a:p>
            <a:pPr marL="0" indent="0">
              <a:lnSpc>
                <a:spcPct val="90000"/>
              </a:lnSpc>
              <a:buClr>
                <a:srgbClr val="227AB5"/>
              </a:buClr>
              <a:buNone/>
            </a:pPr>
            <a:endParaRPr lang="en-US">
              <a:solidFill>
                <a:schemeClr val="bg1"/>
              </a:solidFill>
            </a:endParaRPr>
          </a:p>
          <a:p>
            <a:pPr marL="305435" indent="-305435">
              <a:lnSpc>
                <a:spcPct val="90000"/>
              </a:lnSpc>
              <a:buClr>
                <a:srgbClr val="227AB5"/>
              </a:buClr>
            </a:pPr>
            <a:endParaRPr lang="en-US">
              <a:solidFill>
                <a:schemeClr val="bg1"/>
              </a:solidFill>
            </a:endParaRPr>
          </a:p>
          <a:p>
            <a:pPr marL="305435" indent="-305435">
              <a:lnSpc>
                <a:spcPct val="90000"/>
              </a:lnSpc>
              <a:buClr>
                <a:srgbClr val="227AB5"/>
              </a:buClr>
            </a:pPr>
            <a:endParaRPr lang="en-US">
              <a:solidFill>
                <a:schemeClr val="bg1"/>
              </a:solidFill>
            </a:endParaRPr>
          </a:p>
          <a:p>
            <a:pPr marL="0" indent="0">
              <a:lnSpc>
                <a:spcPct val="90000"/>
              </a:lnSpc>
              <a:buClr>
                <a:srgbClr val="227AB5"/>
              </a:buClr>
              <a:buNone/>
            </a:pPr>
            <a:r>
              <a:rPr lang="en-US" b="1">
                <a:solidFill>
                  <a:schemeClr val="bg1"/>
                </a:solidFill>
              </a:rPr>
              <a:t>The scatter plot diagram does not do enough to suggest any correlation, whether positive or negative, between life expectancy and alcohol. </a:t>
            </a:r>
            <a:endParaRPr lang="en-US">
              <a:solidFill>
                <a:schemeClr val="bg1"/>
              </a:solidFill>
            </a:endParaRPr>
          </a:p>
        </p:txBody>
      </p:sp>
      <p:pic>
        <p:nvPicPr>
          <p:cNvPr id="4" name="Picture 4" descr="A screenshot of a cell phone&#10;&#10;Description automatically generated">
            <a:extLst>
              <a:ext uri="{FF2B5EF4-FFF2-40B4-BE49-F238E27FC236}">
                <a16:creationId xmlns:a16="http://schemas.microsoft.com/office/drawing/2014/main" id="{7C90DF22-1B83-4735-9614-787C7B332956}"/>
              </a:ext>
            </a:extLst>
          </p:cNvPr>
          <p:cNvPicPr>
            <a:picLocks noChangeAspect="1"/>
          </p:cNvPicPr>
          <p:nvPr/>
        </p:nvPicPr>
        <p:blipFill>
          <a:blip r:embed="rId2"/>
          <a:stretch>
            <a:fillRect/>
          </a:stretch>
        </p:blipFill>
        <p:spPr>
          <a:xfrm>
            <a:off x="5778906" y="1111641"/>
            <a:ext cx="4515050" cy="4655348"/>
          </a:xfrm>
          <a:prstGeom prst="rect">
            <a:avLst/>
          </a:prstGeom>
        </p:spPr>
      </p:pic>
    </p:spTree>
    <p:extLst>
      <p:ext uri="{BB962C8B-B14F-4D97-AF65-F5344CB8AC3E}">
        <p14:creationId xmlns:p14="http://schemas.microsoft.com/office/powerpoint/2010/main" val="1464415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A28AC4B-805D-4091-A648-61572081C7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a:extLst>
              <a:ext uri="{FF2B5EF4-FFF2-40B4-BE49-F238E27FC236}">
                <a16:creationId xmlns:a16="http://schemas.microsoft.com/office/drawing/2014/main" id="{A6D733BE-061E-4600-B6A3-62A68EF2C6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227AB5"/>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E32C616-20E4-444E-8944-A6BA189E5B3D}"/>
              </a:ext>
            </a:extLst>
          </p:cNvPr>
          <p:cNvSpPr>
            <a:spLocks noGrp="1"/>
          </p:cNvSpPr>
          <p:nvPr>
            <p:ph idx="1"/>
          </p:nvPr>
        </p:nvSpPr>
        <p:spPr>
          <a:xfrm>
            <a:off x="601255" y="885867"/>
            <a:ext cx="3409782" cy="5114883"/>
          </a:xfrm>
        </p:spPr>
        <p:txBody>
          <a:bodyPr>
            <a:normAutofit/>
          </a:bodyPr>
          <a:lstStyle/>
          <a:p>
            <a:pPr marL="305435" indent="-305435">
              <a:lnSpc>
                <a:spcPct val="90000"/>
              </a:lnSpc>
              <a:buClr>
                <a:srgbClr val="227AB5"/>
              </a:buClr>
            </a:pPr>
            <a:endParaRPr lang="en-US" b="1">
              <a:solidFill>
                <a:schemeClr val="bg1"/>
              </a:solidFill>
              <a:ea typeface="+mn-lt"/>
              <a:cs typeface="+mn-lt"/>
            </a:endParaRPr>
          </a:p>
          <a:p>
            <a:pPr marL="0" indent="0">
              <a:lnSpc>
                <a:spcPct val="90000"/>
              </a:lnSpc>
              <a:buClr>
                <a:srgbClr val="227AB5"/>
              </a:buClr>
              <a:buNone/>
            </a:pPr>
            <a:r>
              <a:rPr lang="en-GB">
                <a:solidFill>
                  <a:schemeClr val="bg1"/>
                </a:solidFill>
                <a:ea typeface="+mn-lt"/>
                <a:cs typeface="+mn-lt"/>
              </a:rPr>
              <a:t>What is the impact of schooling on the lifespan of humans?</a:t>
            </a:r>
            <a:endParaRPr lang="en-US">
              <a:solidFill>
                <a:schemeClr val="bg1"/>
              </a:solidFill>
              <a:ea typeface="+mn-lt"/>
              <a:cs typeface="+mn-lt"/>
            </a:endParaRPr>
          </a:p>
          <a:p>
            <a:pPr marL="305435" indent="-305435">
              <a:lnSpc>
                <a:spcPct val="90000"/>
              </a:lnSpc>
              <a:buClr>
                <a:srgbClr val="227AB5"/>
              </a:buClr>
            </a:pPr>
            <a:endParaRPr lang="en-US" b="1">
              <a:solidFill>
                <a:schemeClr val="bg1"/>
              </a:solidFill>
              <a:ea typeface="+mn-lt"/>
              <a:cs typeface="+mn-lt"/>
            </a:endParaRPr>
          </a:p>
          <a:p>
            <a:pPr marL="305435" indent="-305435">
              <a:lnSpc>
                <a:spcPct val="90000"/>
              </a:lnSpc>
              <a:buClr>
                <a:srgbClr val="227AB5"/>
              </a:buClr>
            </a:pPr>
            <a:endParaRPr lang="en-US" b="1">
              <a:solidFill>
                <a:schemeClr val="bg1"/>
              </a:solidFill>
              <a:ea typeface="+mn-lt"/>
              <a:cs typeface="+mn-lt"/>
            </a:endParaRPr>
          </a:p>
          <a:p>
            <a:pPr marL="305435" indent="-305435">
              <a:lnSpc>
                <a:spcPct val="90000"/>
              </a:lnSpc>
              <a:buClr>
                <a:srgbClr val="227AB5"/>
              </a:buClr>
            </a:pPr>
            <a:endParaRPr lang="en-US" b="1">
              <a:solidFill>
                <a:schemeClr val="bg1"/>
              </a:solidFill>
              <a:ea typeface="+mn-lt"/>
              <a:cs typeface="+mn-lt"/>
            </a:endParaRPr>
          </a:p>
          <a:p>
            <a:pPr marL="305435" indent="-305435">
              <a:lnSpc>
                <a:spcPct val="90000"/>
              </a:lnSpc>
              <a:buClr>
                <a:srgbClr val="227AB5"/>
              </a:buClr>
            </a:pPr>
            <a:endParaRPr lang="en-US" b="1">
              <a:solidFill>
                <a:schemeClr val="bg1"/>
              </a:solidFill>
              <a:ea typeface="+mn-lt"/>
              <a:cs typeface="+mn-lt"/>
            </a:endParaRPr>
          </a:p>
          <a:p>
            <a:pPr marL="0" indent="0">
              <a:lnSpc>
                <a:spcPct val="90000"/>
              </a:lnSpc>
              <a:buClr>
                <a:srgbClr val="227AB5"/>
              </a:buClr>
              <a:buNone/>
            </a:pPr>
            <a:r>
              <a:rPr lang="en-US" b="1">
                <a:solidFill>
                  <a:schemeClr val="bg1"/>
                </a:solidFill>
                <a:ea typeface="+mn-lt"/>
                <a:cs typeface="+mn-lt"/>
              </a:rPr>
              <a:t>The diagram shows a positive relationship between Life expectancy and Schooling, as it shows a straight line to the right.</a:t>
            </a:r>
            <a:endParaRPr lang="en-US">
              <a:solidFill>
                <a:schemeClr val="bg1"/>
              </a:solidFill>
            </a:endParaRPr>
          </a:p>
        </p:txBody>
      </p:sp>
      <p:pic>
        <p:nvPicPr>
          <p:cNvPr id="4" name="Picture 4" descr="A screenshot of a cell phone&#10;&#10;Description automatically generated">
            <a:extLst>
              <a:ext uri="{FF2B5EF4-FFF2-40B4-BE49-F238E27FC236}">
                <a16:creationId xmlns:a16="http://schemas.microsoft.com/office/drawing/2014/main" id="{4F02EF29-BC39-4F6F-ACD0-16F42AC6840D}"/>
              </a:ext>
            </a:extLst>
          </p:cNvPr>
          <p:cNvPicPr>
            <a:picLocks noChangeAspect="1"/>
          </p:cNvPicPr>
          <p:nvPr/>
        </p:nvPicPr>
        <p:blipFill>
          <a:blip r:embed="rId2"/>
          <a:stretch>
            <a:fillRect/>
          </a:stretch>
        </p:blipFill>
        <p:spPr>
          <a:xfrm>
            <a:off x="5354920" y="795340"/>
            <a:ext cx="5161739" cy="5517988"/>
          </a:xfrm>
          <a:prstGeom prst="rect">
            <a:avLst/>
          </a:prstGeom>
        </p:spPr>
      </p:pic>
    </p:spTree>
    <p:extLst>
      <p:ext uri="{BB962C8B-B14F-4D97-AF65-F5344CB8AC3E}">
        <p14:creationId xmlns:p14="http://schemas.microsoft.com/office/powerpoint/2010/main" val="36230232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F74923-4777-478C-A525-8332F793F3CA}"/>
              </a:ext>
            </a:extLst>
          </p:cNvPr>
          <p:cNvSpPr>
            <a:spLocks noGrp="1"/>
          </p:cNvSpPr>
          <p:nvPr>
            <p:ph type="title"/>
          </p:nvPr>
        </p:nvSpPr>
        <p:spPr>
          <a:xfrm>
            <a:off x="581192" y="1124999"/>
            <a:ext cx="4076149" cy="4608003"/>
          </a:xfrm>
        </p:spPr>
        <p:txBody>
          <a:bodyPr anchor="ctr">
            <a:normAutofit/>
          </a:bodyPr>
          <a:lstStyle/>
          <a:p>
            <a:r>
              <a:rPr lang="en-GB" sz="4000">
                <a:solidFill>
                  <a:schemeClr val="accent2"/>
                </a:solidFill>
              </a:rPr>
              <a:t>DATA EXPLORATION</a:t>
            </a:r>
          </a:p>
        </p:txBody>
      </p:sp>
      <p:sp>
        <p:nvSpPr>
          <p:cNvPr id="10"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4061F720-824F-417A-83B3-1605B65F5BCC}"/>
              </a:ext>
            </a:extLst>
          </p:cNvPr>
          <p:cNvSpPr>
            <a:spLocks noGrp="1"/>
          </p:cNvSpPr>
          <p:nvPr>
            <p:ph idx="1"/>
          </p:nvPr>
        </p:nvSpPr>
        <p:spPr>
          <a:xfrm>
            <a:off x="5117586" y="1124998"/>
            <a:ext cx="6493222" cy="4608003"/>
          </a:xfrm>
        </p:spPr>
        <p:txBody>
          <a:bodyPr>
            <a:normAutofit/>
          </a:bodyPr>
          <a:lstStyle/>
          <a:p>
            <a:pPr marL="305435" indent="-305435">
              <a:lnSpc>
                <a:spcPct val="90000"/>
              </a:lnSpc>
            </a:pPr>
            <a:r>
              <a:rPr lang="en-GB" sz="2000"/>
              <a:t>Our approach to exploring the data was done to get</a:t>
            </a:r>
            <a:r>
              <a:rPr lang="en-GB" sz="2000">
                <a:latin typeface="Gill Sans MT"/>
              </a:rPr>
              <a:t> a concise summary of the data.</a:t>
            </a:r>
            <a:endParaRPr lang="en-GB" sz="2000" i="1">
              <a:latin typeface="Consolas"/>
            </a:endParaRPr>
          </a:p>
          <a:p>
            <a:pPr marL="305435" indent="-305435">
              <a:lnSpc>
                <a:spcPct val="90000"/>
              </a:lnSpc>
            </a:pPr>
            <a:r>
              <a:rPr lang="en-GB" sz="2000">
                <a:latin typeface="Gill Sans MT"/>
              </a:rPr>
              <a:t>The box plot of each variable helped to identify and determine outliers</a:t>
            </a:r>
          </a:p>
          <a:p>
            <a:pPr marL="305435" indent="-305435">
              <a:lnSpc>
                <a:spcPct val="90000"/>
              </a:lnSpc>
            </a:pPr>
            <a:r>
              <a:rPr lang="en-GB" sz="2000">
                <a:latin typeface="Gill Sans MT"/>
              </a:rPr>
              <a:t>Outliers for each variables was done so eliminate the irrelevant by using winsorizing</a:t>
            </a:r>
          </a:p>
          <a:p>
            <a:pPr marL="305435" indent="-305435">
              <a:lnSpc>
                <a:spcPct val="90000"/>
              </a:lnSpc>
            </a:pPr>
            <a:r>
              <a:rPr lang="en-GB" sz="2000">
                <a:latin typeface="Gill Sans MT"/>
              </a:rPr>
              <a:t>The number of Outliers after Winsorization for each variable was checked.</a:t>
            </a:r>
          </a:p>
          <a:p>
            <a:pPr marL="305435" indent="-305435">
              <a:lnSpc>
                <a:spcPct val="90000"/>
              </a:lnSpc>
            </a:pPr>
            <a:r>
              <a:rPr lang="en-GB" sz="2000">
                <a:latin typeface="Gill Sans MT"/>
              </a:rPr>
              <a:t>The calculation of the number of outliers and its percentage</a:t>
            </a:r>
            <a:r>
              <a:rPr lang="en-GB" sz="2000" i="1">
                <a:latin typeface="Gill Sans MT"/>
              </a:rPr>
              <a:t> </a:t>
            </a:r>
            <a:r>
              <a:rPr lang="en-GB" sz="2000">
                <a:latin typeface="Gill Sans MT"/>
              </a:rPr>
              <a:t>in each variable was accomplished by using Tukey's method.</a:t>
            </a:r>
          </a:p>
          <a:p>
            <a:pPr marL="305435" indent="-305435">
              <a:lnSpc>
                <a:spcPct val="90000"/>
              </a:lnSpc>
            </a:pPr>
            <a:r>
              <a:rPr lang="en-GB" sz="2000">
                <a:latin typeface="Gill Sans MT"/>
              </a:rPr>
              <a:t>Winsorized variables were then add to the data frame</a:t>
            </a:r>
            <a:r>
              <a:rPr lang="en-GB" sz="2000" i="1">
                <a:latin typeface="Consolas"/>
              </a:rPr>
              <a:t>.</a:t>
            </a:r>
            <a:r>
              <a:rPr lang="en-GB" sz="2000">
                <a:latin typeface="Gill Sans MT"/>
              </a:rPr>
              <a:t>
</a:t>
            </a:r>
          </a:p>
        </p:txBody>
      </p:sp>
    </p:spTree>
    <p:extLst>
      <p:ext uri="{BB962C8B-B14F-4D97-AF65-F5344CB8AC3E}">
        <p14:creationId xmlns:p14="http://schemas.microsoft.com/office/powerpoint/2010/main" val="559043346"/>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F539C-1601-47E1-92CD-09C086E8A696}"/>
              </a:ext>
            </a:extLst>
          </p:cNvPr>
          <p:cNvSpPr>
            <a:spLocks noGrp="1"/>
          </p:cNvSpPr>
          <p:nvPr>
            <p:ph type="title"/>
          </p:nvPr>
        </p:nvSpPr>
        <p:spPr>
          <a:xfrm>
            <a:off x="520716" y="702156"/>
            <a:ext cx="11440854" cy="1013800"/>
          </a:xfrm>
        </p:spPr>
        <p:txBody>
          <a:bodyPr/>
          <a:lstStyle/>
          <a:p>
            <a:r>
              <a:rPr lang="en-US" sz="2500"/>
              <a:t>Visualization of </a:t>
            </a:r>
            <a:r>
              <a:rPr lang="en-US" sz="2500" err="1"/>
              <a:t>winsorized</a:t>
            </a:r>
            <a:r>
              <a:rPr lang="en-US" sz="2500"/>
              <a:t> variables affecting life expectancy</a:t>
            </a:r>
          </a:p>
        </p:txBody>
      </p:sp>
      <p:pic>
        <p:nvPicPr>
          <p:cNvPr id="4" name="Picture 4" descr="A picture containing holding, pizza&#10;&#10;Description automatically generated">
            <a:extLst>
              <a:ext uri="{FF2B5EF4-FFF2-40B4-BE49-F238E27FC236}">
                <a16:creationId xmlns:a16="http://schemas.microsoft.com/office/drawing/2014/main" id="{63CE4106-AEDB-4554-AAB9-A3F49D8BD960}"/>
              </a:ext>
            </a:extLst>
          </p:cNvPr>
          <p:cNvPicPr>
            <a:picLocks noGrp="1" noChangeAspect="1"/>
          </p:cNvPicPr>
          <p:nvPr>
            <p:ph idx="1"/>
          </p:nvPr>
        </p:nvPicPr>
        <p:blipFill>
          <a:blip r:embed="rId2"/>
          <a:stretch>
            <a:fillRect/>
          </a:stretch>
        </p:blipFill>
        <p:spPr>
          <a:xfrm>
            <a:off x="898578" y="1747907"/>
            <a:ext cx="9818056" cy="5231056"/>
          </a:xfrm>
        </p:spPr>
      </p:pic>
    </p:spTree>
    <p:extLst>
      <p:ext uri="{BB962C8B-B14F-4D97-AF65-F5344CB8AC3E}">
        <p14:creationId xmlns:p14="http://schemas.microsoft.com/office/powerpoint/2010/main" val="32075077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AC01DA-21C0-4E35-98D7-E6A9633E4072}"/>
              </a:ext>
            </a:extLst>
          </p:cNvPr>
          <p:cNvSpPr>
            <a:spLocks noGrp="1"/>
          </p:cNvSpPr>
          <p:nvPr>
            <p:ph type="title"/>
          </p:nvPr>
        </p:nvSpPr>
        <p:spPr>
          <a:xfrm>
            <a:off x="581192" y="1124999"/>
            <a:ext cx="4076149" cy="4608003"/>
          </a:xfrm>
        </p:spPr>
        <p:txBody>
          <a:bodyPr anchor="ctr">
            <a:normAutofit/>
          </a:bodyPr>
          <a:lstStyle/>
          <a:p>
            <a:r>
              <a:rPr lang="en-US" sz="4000">
                <a:solidFill>
                  <a:schemeClr val="accent2"/>
                </a:solidFill>
              </a:rPr>
              <a:t>Insights from visualization</a:t>
            </a:r>
          </a:p>
        </p:txBody>
      </p:sp>
      <p:sp>
        <p:nvSpPr>
          <p:cNvPr id="10"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E56945D-E67A-48E0-AA8E-BE2AEE379A44}"/>
              </a:ext>
            </a:extLst>
          </p:cNvPr>
          <p:cNvSpPr>
            <a:spLocks noGrp="1"/>
          </p:cNvSpPr>
          <p:nvPr>
            <p:ph idx="1"/>
          </p:nvPr>
        </p:nvSpPr>
        <p:spPr>
          <a:xfrm>
            <a:off x="4556870" y="1124998"/>
            <a:ext cx="7729673" cy="5671927"/>
          </a:xfrm>
        </p:spPr>
        <p:txBody>
          <a:bodyPr>
            <a:noAutofit/>
          </a:bodyPr>
          <a:lstStyle/>
          <a:p>
            <a:pPr marL="305435" indent="-305435">
              <a:lnSpc>
                <a:spcPct val="90000"/>
              </a:lnSpc>
            </a:pPr>
            <a:r>
              <a:rPr lang="en-US" b="1" err="1">
                <a:ea typeface="+mn-lt"/>
                <a:cs typeface="+mn-lt"/>
              </a:rPr>
              <a:t>winsorized_Income_Comp_Of_Resources</a:t>
            </a:r>
            <a:r>
              <a:rPr lang="en-US" b="1">
                <a:ea typeface="+mn-lt"/>
                <a:cs typeface="+mn-lt"/>
              </a:rPr>
              <a:t> is correlated with </a:t>
            </a:r>
            <a:r>
              <a:rPr lang="en-US" b="1" err="1">
                <a:ea typeface="+mn-lt"/>
                <a:cs typeface="+mn-lt"/>
              </a:rPr>
              <a:t>winsorized_Schooling</a:t>
            </a:r>
            <a:r>
              <a:rPr lang="en-US" b="1">
                <a:ea typeface="+mn-lt"/>
                <a:cs typeface="+mn-lt"/>
              </a:rPr>
              <a:t>.</a:t>
            </a:r>
          </a:p>
          <a:p>
            <a:pPr marL="305435" indent="-305435">
              <a:lnSpc>
                <a:spcPct val="90000"/>
              </a:lnSpc>
            </a:pPr>
            <a:r>
              <a:rPr lang="en-US" b="1">
                <a:ea typeface="+mn-lt"/>
                <a:cs typeface="+mn-lt"/>
              </a:rPr>
              <a:t>winsorized_thinness_1to19_years and winsorized_thinness_5to9_years are correlated.</a:t>
            </a:r>
          </a:p>
          <a:p>
            <a:pPr marL="305435" indent="-305435">
              <a:lnSpc>
                <a:spcPct val="90000"/>
              </a:lnSpc>
            </a:pPr>
            <a:r>
              <a:rPr lang="en-US" b="1" err="1">
                <a:ea typeface="+mn-lt"/>
                <a:cs typeface="+mn-lt"/>
              </a:rPr>
              <a:t>winsorized_Polio</a:t>
            </a:r>
            <a:r>
              <a:rPr lang="en-US" b="1">
                <a:ea typeface="+mn-lt"/>
                <a:cs typeface="+mn-lt"/>
              </a:rPr>
              <a:t> and </a:t>
            </a:r>
            <a:r>
              <a:rPr lang="en-US" b="1" err="1">
                <a:ea typeface="+mn-lt"/>
                <a:cs typeface="+mn-lt"/>
              </a:rPr>
              <a:t>winsorized_Diphtheria</a:t>
            </a:r>
            <a:r>
              <a:rPr lang="en-US" b="1">
                <a:ea typeface="+mn-lt"/>
                <a:cs typeface="+mn-lt"/>
              </a:rPr>
              <a:t> are correlated.</a:t>
            </a:r>
          </a:p>
          <a:p>
            <a:pPr marL="305435" indent="-305435">
              <a:lnSpc>
                <a:spcPct val="90000"/>
              </a:lnSpc>
            </a:pPr>
            <a:r>
              <a:rPr lang="en-US" b="1" err="1">
                <a:ea typeface="+mn-lt"/>
                <a:cs typeface="+mn-lt"/>
              </a:rPr>
              <a:t>winsorized_Percentage_Exp</a:t>
            </a:r>
            <a:r>
              <a:rPr lang="en-US" b="1">
                <a:ea typeface="+mn-lt"/>
                <a:cs typeface="+mn-lt"/>
              </a:rPr>
              <a:t> and </a:t>
            </a:r>
            <a:r>
              <a:rPr lang="en-US" b="1" err="1">
                <a:ea typeface="+mn-lt"/>
                <a:cs typeface="+mn-lt"/>
              </a:rPr>
              <a:t>winsorized_GDP</a:t>
            </a:r>
            <a:r>
              <a:rPr lang="en-US" b="1">
                <a:ea typeface="+mn-lt"/>
                <a:cs typeface="+mn-lt"/>
              </a:rPr>
              <a:t> are correlated.</a:t>
            </a:r>
          </a:p>
          <a:p>
            <a:pPr marL="305435" indent="-305435">
              <a:lnSpc>
                <a:spcPct val="90000"/>
              </a:lnSpc>
            </a:pPr>
            <a:r>
              <a:rPr lang="en-US" b="1" err="1">
                <a:ea typeface="+mn-lt"/>
                <a:cs typeface="+mn-lt"/>
              </a:rPr>
              <a:t>winsorized_Income_Comp_Of_Resources</a:t>
            </a:r>
            <a:r>
              <a:rPr lang="en-US" b="1">
                <a:ea typeface="+mn-lt"/>
                <a:cs typeface="+mn-lt"/>
              </a:rPr>
              <a:t> and </a:t>
            </a:r>
            <a:r>
              <a:rPr lang="en-US" b="1" err="1">
                <a:ea typeface="+mn-lt"/>
                <a:cs typeface="+mn-lt"/>
              </a:rPr>
              <a:t>winsorized_Life_Expectancy</a:t>
            </a:r>
            <a:r>
              <a:rPr lang="en-US" b="1">
                <a:ea typeface="+mn-lt"/>
                <a:cs typeface="+mn-lt"/>
              </a:rPr>
              <a:t> are correlated.</a:t>
            </a:r>
          </a:p>
          <a:p>
            <a:pPr marL="305435" indent="-305435">
              <a:lnSpc>
                <a:spcPct val="90000"/>
              </a:lnSpc>
            </a:pPr>
            <a:r>
              <a:rPr lang="en-US" b="1" err="1">
                <a:ea typeface="+mn-lt"/>
                <a:cs typeface="+mn-lt"/>
              </a:rPr>
              <a:t>winsorized_Life_Expectancy</a:t>
            </a:r>
            <a:r>
              <a:rPr lang="en-US" b="1">
                <a:ea typeface="+mn-lt"/>
                <a:cs typeface="+mn-lt"/>
              </a:rPr>
              <a:t> and </a:t>
            </a:r>
            <a:r>
              <a:rPr lang="en-US" b="1" err="1">
                <a:ea typeface="+mn-lt"/>
                <a:cs typeface="+mn-lt"/>
              </a:rPr>
              <a:t>winsorized_Schooling</a:t>
            </a:r>
            <a:r>
              <a:rPr lang="en-US" b="1">
                <a:ea typeface="+mn-lt"/>
                <a:cs typeface="+mn-lt"/>
              </a:rPr>
              <a:t> are correlated.</a:t>
            </a:r>
          </a:p>
          <a:p>
            <a:pPr marL="305435" indent="-305435">
              <a:lnSpc>
                <a:spcPct val="90000"/>
              </a:lnSpc>
            </a:pPr>
            <a:r>
              <a:rPr lang="en-US" b="1" err="1">
                <a:ea typeface="+mn-lt"/>
                <a:cs typeface="+mn-lt"/>
              </a:rPr>
              <a:t>winsorized_Infant_Deaths</a:t>
            </a:r>
            <a:r>
              <a:rPr lang="en-US" b="1">
                <a:ea typeface="+mn-lt"/>
                <a:cs typeface="+mn-lt"/>
              </a:rPr>
              <a:t> and </a:t>
            </a:r>
            <a:r>
              <a:rPr lang="en-US" b="1" err="1">
                <a:ea typeface="+mn-lt"/>
                <a:cs typeface="+mn-lt"/>
              </a:rPr>
              <a:t>winsorized_Under_Five_Deaths</a:t>
            </a:r>
            <a:r>
              <a:rPr lang="en-US" b="1">
                <a:ea typeface="+mn-lt"/>
                <a:cs typeface="+mn-lt"/>
              </a:rPr>
              <a:t> are correlated.</a:t>
            </a:r>
          </a:p>
          <a:p>
            <a:pPr marL="305435" indent="-305435">
              <a:lnSpc>
                <a:spcPct val="90000"/>
              </a:lnSpc>
            </a:pPr>
            <a:r>
              <a:rPr lang="en-US" b="1" err="1">
                <a:ea typeface="+mn-lt"/>
                <a:cs typeface="+mn-lt"/>
              </a:rPr>
              <a:t>winsorized_HIV</a:t>
            </a:r>
            <a:r>
              <a:rPr lang="en-US" b="1">
                <a:ea typeface="+mn-lt"/>
                <a:cs typeface="+mn-lt"/>
              </a:rPr>
              <a:t> has negative relation with </a:t>
            </a:r>
            <a:r>
              <a:rPr lang="en-US" b="1" err="1">
                <a:ea typeface="+mn-lt"/>
                <a:cs typeface="+mn-lt"/>
              </a:rPr>
              <a:t>winsorized_Life_Expectancy</a:t>
            </a:r>
            <a:r>
              <a:rPr lang="en-US" b="1">
                <a:ea typeface="+mn-lt"/>
                <a:cs typeface="+mn-lt"/>
              </a:rPr>
              <a:t>.</a:t>
            </a:r>
          </a:p>
          <a:p>
            <a:pPr marL="305435" indent="-305435">
              <a:lnSpc>
                <a:spcPct val="90000"/>
              </a:lnSpc>
            </a:pPr>
            <a:r>
              <a:rPr lang="en-US" b="1" err="1">
                <a:ea typeface="+mn-lt"/>
                <a:cs typeface="+mn-lt"/>
              </a:rPr>
              <a:t>winsorized_Adult_Mortality</a:t>
            </a:r>
            <a:r>
              <a:rPr lang="en-US" b="1">
                <a:ea typeface="+mn-lt"/>
                <a:cs typeface="+mn-lt"/>
              </a:rPr>
              <a:t> has negative relation with </a:t>
            </a:r>
            <a:r>
              <a:rPr lang="en-US" b="1" err="1">
                <a:ea typeface="+mn-lt"/>
                <a:cs typeface="+mn-lt"/>
              </a:rPr>
              <a:t>winsorized_Life_Expectancy</a:t>
            </a:r>
            <a:r>
              <a:rPr lang="en-US" b="1">
                <a:ea typeface="+mn-lt"/>
                <a:cs typeface="+mn-lt"/>
              </a:rPr>
              <a:t>.</a:t>
            </a:r>
            <a:endParaRPr lang="en-US"/>
          </a:p>
          <a:p>
            <a:pPr marL="305435" indent="-305435">
              <a:lnSpc>
                <a:spcPct val="90000"/>
              </a:lnSpc>
            </a:pPr>
            <a:endParaRPr lang="en-US"/>
          </a:p>
        </p:txBody>
      </p:sp>
    </p:spTree>
    <p:extLst>
      <p:ext uri="{BB962C8B-B14F-4D97-AF65-F5344CB8AC3E}">
        <p14:creationId xmlns:p14="http://schemas.microsoft.com/office/powerpoint/2010/main" val="157791434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D4BBE-67BC-4B40-9AA2-6BB46D872781}"/>
              </a:ext>
            </a:extLst>
          </p:cNvPr>
          <p:cNvSpPr>
            <a:spLocks noGrp="1"/>
          </p:cNvSpPr>
          <p:nvPr>
            <p:ph type="title"/>
          </p:nvPr>
        </p:nvSpPr>
        <p:spPr/>
        <p:txBody>
          <a:bodyPr/>
          <a:lstStyle/>
          <a:p>
            <a:r>
              <a:rPr lang="en-GH"/>
              <a:t>TABLE OF CONTENTS</a:t>
            </a:r>
          </a:p>
        </p:txBody>
      </p:sp>
      <p:pic>
        <p:nvPicPr>
          <p:cNvPr id="4" name="Content Placeholder 3">
            <a:extLst>
              <a:ext uri="{FF2B5EF4-FFF2-40B4-BE49-F238E27FC236}">
                <a16:creationId xmlns:a16="http://schemas.microsoft.com/office/drawing/2014/main" id="{DB74E9DA-B8FB-1B45-9DE1-835554883FFF}"/>
              </a:ext>
            </a:extLst>
          </p:cNvPr>
          <p:cNvPicPr>
            <a:picLocks noGrp="1" noChangeAspect="1"/>
          </p:cNvPicPr>
          <p:nvPr>
            <p:ph idx="1"/>
          </p:nvPr>
        </p:nvPicPr>
        <p:blipFill>
          <a:blip r:embed="rId2"/>
          <a:stretch>
            <a:fillRect/>
          </a:stretch>
        </p:blipFill>
        <p:spPr>
          <a:xfrm>
            <a:off x="6451198" y="2180528"/>
            <a:ext cx="5159610" cy="3678238"/>
          </a:xfrm>
          <a:prstGeom prst="rect">
            <a:avLst/>
          </a:prstGeom>
        </p:spPr>
      </p:pic>
      <p:grpSp>
        <p:nvGrpSpPr>
          <p:cNvPr id="5" name="Group 4">
            <a:extLst>
              <a:ext uri="{FF2B5EF4-FFF2-40B4-BE49-F238E27FC236}">
                <a16:creationId xmlns:a16="http://schemas.microsoft.com/office/drawing/2014/main" id="{AC380AC5-32BE-874A-ACF6-1E58C1615527}"/>
              </a:ext>
            </a:extLst>
          </p:cNvPr>
          <p:cNvGrpSpPr/>
          <p:nvPr/>
        </p:nvGrpSpPr>
        <p:grpSpPr>
          <a:xfrm>
            <a:off x="731667" y="1648231"/>
            <a:ext cx="6242784" cy="4599955"/>
            <a:chOff x="514722" y="1223373"/>
            <a:chExt cx="6242784" cy="4599955"/>
          </a:xfrm>
        </p:grpSpPr>
        <p:cxnSp>
          <p:nvCxnSpPr>
            <p:cNvPr id="6" name="Straight Connector 5">
              <a:extLst>
                <a:ext uri="{FF2B5EF4-FFF2-40B4-BE49-F238E27FC236}">
                  <a16:creationId xmlns:a16="http://schemas.microsoft.com/office/drawing/2014/main" id="{02BCAAD6-8343-1D4F-B8CA-28D5A5CEDA9D}"/>
                </a:ext>
              </a:extLst>
            </p:cNvPr>
            <p:cNvCxnSpPr/>
            <p:nvPr/>
          </p:nvCxnSpPr>
          <p:spPr>
            <a:xfrm>
              <a:off x="736518" y="1747723"/>
              <a:ext cx="0" cy="40390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2968588F-6562-0245-9C18-795BD812A827}"/>
                </a:ext>
              </a:extLst>
            </p:cNvPr>
            <p:cNvGrpSpPr/>
            <p:nvPr/>
          </p:nvGrpSpPr>
          <p:grpSpPr>
            <a:xfrm>
              <a:off x="514722" y="1988072"/>
              <a:ext cx="2681981" cy="430887"/>
              <a:chOff x="514722" y="1988072"/>
              <a:chExt cx="2681981" cy="430887"/>
            </a:xfrm>
          </p:grpSpPr>
          <p:sp>
            <p:nvSpPr>
              <p:cNvPr id="26" name="Rectangle: Rounded Corners 5">
                <a:extLst>
                  <a:ext uri="{FF2B5EF4-FFF2-40B4-BE49-F238E27FC236}">
                    <a16:creationId xmlns:a16="http://schemas.microsoft.com/office/drawing/2014/main" id="{A9FDBB0E-4210-AC4A-B2FA-B5BE33AC3DFE}"/>
                  </a:ext>
                </a:extLst>
              </p:cNvPr>
              <p:cNvSpPr/>
              <p:nvPr/>
            </p:nvSpPr>
            <p:spPr>
              <a:xfrm>
                <a:off x="514722" y="2089776"/>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179DF59-0529-4B4A-AF61-D203E9270FBF}"/>
                  </a:ext>
                </a:extLst>
              </p:cNvPr>
              <p:cNvSpPr/>
              <p:nvPr/>
            </p:nvSpPr>
            <p:spPr>
              <a:xfrm>
                <a:off x="1185197" y="1988072"/>
                <a:ext cx="2011506" cy="430887"/>
              </a:xfrm>
              <a:prstGeom prst="rect">
                <a:avLst/>
              </a:prstGeom>
            </p:spPr>
            <p:txBody>
              <a:bodyPr wrap="square" lIns="0" tIns="0" rIns="0" bIns="0">
                <a:spAutoFit/>
              </a:bodyPr>
              <a:lstStyle/>
              <a:p>
                <a:r>
                  <a:rPr lang="en-US" sz="2800" i="1">
                    <a:solidFill>
                      <a:srgbClr val="002060"/>
                    </a:solidFill>
                    <a:cs typeface="Segoe UI" panose="020B0502040204020203" pitchFamily="34" charset="0"/>
                  </a:rPr>
                  <a:t>Introduction</a:t>
                </a:r>
              </a:p>
            </p:txBody>
          </p:sp>
        </p:grpSp>
        <p:sp>
          <p:nvSpPr>
            <p:cNvPr id="8" name="Oval 7">
              <a:extLst>
                <a:ext uri="{FF2B5EF4-FFF2-40B4-BE49-F238E27FC236}">
                  <a16:creationId xmlns:a16="http://schemas.microsoft.com/office/drawing/2014/main" id="{883B2C29-AD69-B848-B130-5C69F277081A}"/>
                </a:ext>
              </a:extLst>
            </p:cNvPr>
            <p:cNvSpPr/>
            <p:nvPr/>
          </p:nvSpPr>
          <p:spPr>
            <a:xfrm>
              <a:off x="713852" y="1734491"/>
              <a:ext cx="52754" cy="5275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A944FC2A-2C52-D849-9B41-B0B071BBA928}"/>
                </a:ext>
              </a:extLst>
            </p:cNvPr>
            <p:cNvSpPr/>
            <p:nvPr/>
          </p:nvSpPr>
          <p:spPr>
            <a:xfrm>
              <a:off x="713852" y="5770574"/>
              <a:ext cx="52754" cy="5275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7297CEA-50A4-874D-A802-E3B0AFC13944}"/>
                </a:ext>
              </a:extLst>
            </p:cNvPr>
            <p:cNvSpPr/>
            <p:nvPr/>
          </p:nvSpPr>
          <p:spPr>
            <a:xfrm>
              <a:off x="1183821" y="1223373"/>
              <a:ext cx="5573685" cy="430887"/>
            </a:xfrm>
            <a:prstGeom prst="rect">
              <a:avLst/>
            </a:prstGeom>
          </p:spPr>
          <p:txBody>
            <a:bodyPr wrap="square" lIns="0" tIns="0" rIns="0" bIns="0">
              <a:spAutoFit/>
            </a:bodyPr>
            <a:lstStyle/>
            <a:p>
              <a:endParaRPr lang="en-US" sz="2800" i="1">
                <a:solidFill>
                  <a:srgbClr val="002060"/>
                </a:solidFill>
                <a:latin typeface="+mj-lt"/>
                <a:cs typeface="Segoe UI" panose="020B0502040204020203" pitchFamily="34" charset="0"/>
              </a:endParaRPr>
            </a:p>
          </p:txBody>
        </p:sp>
        <p:grpSp>
          <p:nvGrpSpPr>
            <p:cNvPr id="11" name="Group 10">
              <a:extLst>
                <a:ext uri="{FF2B5EF4-FFF2-40B4-BE49-F238E27FC236}">
                  <a16:creationId xmlns:a16="http://schemas.microsoft.com/office/drawing/2014/main" id="{AF27CBF4-A7CB-FF44-AAF9-4EC00E2C1758}"/>
                </a:ext>
              </a:extLst>
            </p:cNvPr>
            <p:cNvGrpSpPr/>
            <p:nvPr/>
          </p:nvGrpSpPr>
          <p:grpSpPr>
            <a:xfrm>
              <a:off x="514722" y="2606217"/>
              <a:ext cx="4205294" cy="430887"/>
              <a:chOff x="514722" y="1988278"/>
              <a:chExt cx="4205294" cy="430887"/>
            </a:xfrm>
          </p:grpSpPr>
          <p:sp>
            <p:nvSpPr>
              <p:cNvPr id="24" name="Rectangle: Rounded Corners 5">
                <a:extLst>
                  <a:ext uri="{FF2B5EF4-FFF2-40B4-BE49-F238E27FC236}">
                    <a16:creationId xmlns:a16="http://schemas.microsoft.com/office/drawing/2014/main" id="{AE28396A-2B1E-7443-999C-3692A1E0B7C9}"/>
                  </a:ext>
                </a:extLst>
              </p:cNvPr>
              <p:cNvSpPr/>
              <p:nvPr/>
            </p:nvSpPr>
            <p:spPr>
              <a:xfrm>
                <a:off x="514722" y="2089776"/>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BE7A487-E9C6-774A-96E6-5328A161BF03}"/>
                  </a:ext>
                </a:extLst>
              </p:cNvPr>
              <p:cNvSpPr/>
              <p:nvPr/>
            </p:nvSpPr>
            <p:spPr>
              <a:xfrm>
                <a:off x="1183821" y="1988278"/>
                <a:ext cx="3536195" cy="430887"/>
              </a:xfrm>
              <a:prstGeom prst="rect">
                <a:avLst/>
              </a:prstGeom>
            </p:spPr>
            <p:txBody>
              <a:bodyPr wrap="square" lIns="0" tIns="0" rIns="0" bIns="0">
                <a:spAutoFit/>
              </a:bodyPr>
              <a:lstStyle/>
              <a:p>
                <a:r>
                  <a:rPr lang="en-US" sz="2800" i="1">
                    <a:solidFill>
                      <a:srgbClr val="002060"/>
                    </a:solidFill>
                    <a:cs typeface="Segoe UI" panose="020B0502040204020203" pitchFamily="34" charset="0"/>
                  </a:rPr>
                  <a:t>The Team</a:t>
                </a:r>
              </a:p>
            </p:txBody>
          </p:sp>
        </p:grpSp>
        <p:grpSp>
          <p:nvGrpSpPr>
            <p:cNvPr id="12" name="Group 11">
              <a:extLst>
                <a:ext uri="{FF2B5EF4-FFF2-40B4-BE49-F238E27FC236}">
                  <a16:creationId xmlns:a16="http://schemas.microsoft.com/office/drawing/2014/main" id="{873FDFC7-EA5E-8C4B-92BD-3AD07F4F695A}"/>
                </a:ext>
              </a:extLst>
            </p:cNvPr>
            <p:cNvGrpSpPr/>
            <p:nvPr/>
          </p:nvGrpSpPr>
          <p:grpSpPr>
            <a:xfrm>
              <a:off x="514722" y="3225559"/>
              <a:ext cx="4206670" cy="430887"/>
              <a:chOff x="514722" y="1992186"/>
              <a:chExt cx="4206670" cy="430887"/>
            </a:xfrm>
          </p:grpSpPr>
          <p:sp>
            <p:nvSpPr>
              <p:cNvPr id="22" name="Rectangle: Rounded Corners 5">
                <a:extLst>
                  <a:ext uri="{FF2B5EF4-FFF2-40B4-BE49-F238E27FC236}">
                    <a16:creationId xmlns:a16="http://schemas.microsoft.com/office/drawing/2014/main" id="{3F622717-BE58-1A4D-A28F-0622ACA5831F}"/>
                  </a:ext>
                </a:extLst>
              </p:cNvPr>
              <p:cNvSpPr/>
              <p:nvPr/>
            </p:nvSpPr>
            <p:spPr>
              <a:xfrm>
                <a:off x="514722" y="2089776"/>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5941B2B-1638-8D4B-890A-EFCDD486F6BA}"/>
                  </a:ext>
                </a:extLst>
              </p:cNvPr>
              <p:cNvSpPr/>
              <p:nvPr/>
            </p:nvSpPr>
            <p:spPr>
              <a:xfrm>
                <a:off x="1185197" y="1992186"/>
                <a:ext cx="3536195" cy="430887"/>
              </a:xfrm>
              <a:prstGeom prst="rect">
                <a:avLst/>
              </a:prstGeom>
            </p:spPr>
            <p:txBody>
              <a:bodyPr wrap="square" lIns="0" tIns="0" rIns="0" bIns="0" anchor="t">
                <a:spAutoFit/>
              </a:bodyPr>
              <a:lstStyle/>
              <a:p>
                <a:r>
                  <a:rPr lang="en-US" sz="2800" i="1">
                    <a:solidFill>
                      <a:srgbClr val="002060"/>
                    </a:solidFill>
                    <a:cs typeface="Segoe UI"/>
                  </a:rPr>
                  <a:t>Understanding the Data</a:t>
                </a:r>
                <a:endParaRPr lang="en-US"/>
              </a:p>
            </p:txBody>
          </p:sp>
        </p:grpSp>
        <p:grpSp>
          <p:nvGrpSpPr>
            <p:cNvPr id="13" name="Group 12">
              <a:extLst>
                <a:ext uri="{FF2B5EF4-FFF2-40B4-BE49-F238E27FC236}">
                  <a16:creationId xmlns:a16="http://schemas.microsoft.com/office/drawing/2014/main" id="{CAB267E6-7EC8-6B43-94DE-7EFE10436B9E}"/>
                </a:ext>
              </a:extLst>
            </p:cNvPr>
            <p:cNvGrpSpPr/>
            <p:nvPr/>
          </p:nvGrpSpPr>
          <p:grpSpPr>
            <a:xfrm>
              <a:off x="514722" y="3841667"/>
              <a:ext cx="5140800" cy="861774"/>
              <a:chOff x="514722" y="1990480"/>
              <a:chExt cx="5140800" cy="861774"/>
            </a:xfrm>
          </p:grpSpPr>
          <p:sp>
            <p:nvSpPr>
              <p:cNvPr id="20" name="Rectangle: Rounded Corners 5">
                <a:extLst>
                  <a:ext uri="{FF2B5EF4-FFF2-40B4-BE49-F238E27FC236}">
                    <a16:creationId xmlns:a16="http://schemas.microsoft.com/office/drawing/2014/main" id="{4181D733-E677-1946-A98B-5532A782AB67}"/>
                  </a:ext>
                </a:extLst>
              </p:cNvPr>
              <p:cNvSpPr/>
              <p:nvPr/>
            </p:nvSpPr>
            <p:spPr>
              <a:xfrm>
                <a:off x="514722" y="2089776"/>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3A3B16E-70C2-DA42-A7F8-119D99A81A7F}"/>
                  </a:ext>
                </a:extLst>
              </p:cNvPr>
              <p:cNvSpPr/>
              <p:nvPr/>
            </p:nvSpPr>
            <p:spPr>
              <a:xfrm>
                <a:off x="1178734" y="1990480"/>
                <a:ext cx="4476788" cy="861774"/>
              </a:xfrm>
              <a:prstGeom prst="rect">
                <a:avLst/>
              </a:prstGeom>
            </p:spPr>
            <p:txBody>
              <a:bodyPr wrap="square" lIns="0" tIns="0" rIns="0" bIns="0" anchor="t">
                <a:spAutoFit/>
              </a:bodyPr>
              <a:lstStyle/>
              <a:p>
                <a:r>
                  <a:rPr lang="en-US" sz="2800" i="1">
                    <a:solidFill>
                      <a:srgbClr val="002060"/>
                    </a:solidFill>
                    <a:cs typeface="Segoe UI"/>
                  </a:rPr>
                  <a:t>Clean the Data and exploration</a:t>
                </a:r>
              </a:p>
              <a:p>
                <a:endParaRPr lang="en-US" sz="2800" i="1">
                  <a:solidFill>
                    <a:srgbClr val="002060"/>
                  </a:solidFill>
                  <a:cs typeface="Segoe UI" panose="020B0502040204020203" pitchFamily="34" charset="0"/>
                </a:endParaRPr>
              </a:p>
            </p:txBody>
          </p:sp>
        </p:grpSp>
        <p:grpSp>
          <p:nvGrpSpPr>
            <p:cNvPr id="14" name="Group 13">
              <a:extLst>
                <a:ext uri="{FF2B5EF4-FFF2-40B4-BE49-F238E27FC236}">
                  <a16:creationId xmlns:a16="http://schemas.microsoft.com/office/drawing/2014/main" id="{E7FF9D05-80DC-DB49-8227-A65785D6A62A}"/>
                </a:ext>
              </a:extLst>
            </p:cNvPr>
            <p:cNvGrpSpPr/>
            <p:nvPr/>
          </p:nvGrpSpPr>
          <p:grpSpPr>
            <a:xfrm>
              <a:off x="514722" y="5021083"/>
              <a:ext cx="4206669" cy="430887"/>
              <a:chOff x="514722" y="1990480"/>
              <a:chExt cx="4206669" cy="430887"/>
            </a:xfrm>
          </p:grpSpPr>
          <p:sp>
            <p:nvSpPr>
              <p:cNvPr id="18" name="Rectangle: Rounded Corners 5">
                <a:extLst>
                  <a:ext uri="{FF2B5EF4-FFF2-40B4-BE49-F238E27FC236}">
                    <a16:creationId xmlns:a16="http://schemas.microsoft.com/office/drawing/2014/main" id="{AD775AED-90E8-194C-9A98-E301A427B27B}"/>
                  </a:ext>
                </a:extLst>
              </p:cNvPr>
              <p:cNvSpPr/>
              <p:nvPr/>
            </p:nvSpPr>
            <p:spPr>
              <a:xfrm>
                <a:off x="514722" y="2089776"/>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2F181A4-B1CE-B14C-99BE-05E9D0D2D318}"/>
                  </a:ext>
                </a:extLst>
              </p:cNvPr>
              <p:cNvSpPr/>
              <p:nvPr/>
            </p:nvSpPr>
            <p:spPr>
              <a:xfrm>
                <a:off x="1185196" y="1990480"/>
                <a:ext cx="3536195" cy="430887"/>
              </a:xfrm>
              <a:prstGeom prst="rect">
                <a:avLst/>
              </a:prstGeom>
            </p:spPr>
            <p:txBody>
              <a:bodyPr wrap="square" lIns="0" tIns="0" rIns="0" bIns="0">
                <a:spAutoFit/>
              </a:bodyPr>
              <a:lstStyle/>
              <a:p>
                <a:r>
                  <a:rPr lang="en-US" sz="2800" i="1">
                    <a:solidFill>
                      <a:srgbClr val="002060"/>
                    </a:solidFill>
                    <a:cs typeface="Segoe UI" panose="020B0502040204020203" pitchFamily="34" charset="0"/>
                  </a:rPr>
                  <a:t>Insights</a:t>
                </a:r>
              </a:p>
            </p:txBody>
          </p:sp>
        </p:grpSp>
        <p:grpSp>
          <p:nvGrpSpPr>
            <p:cNvPr id="15" name="Group 14">
              <a:extLst>
                <a:ext uri="{FF2B5EF4-FFF2-40B4-BE49-F238E27FC236}">
                  <a16:creationId xmlns:a16="http://schemas.microsoft.com/office/drawing/2014/main" id="{B6CA639E-AC0C-F847-98D7-DDFDF177267F}"/>
                </a:ext>
              </a:extLst>
            </p:cNvPr>
            <p:cNvGrpSpPr/>
            <p:nvPr/>
          </p:nvGrpSpPr>
          <p:grpSpPr>
            <a:xfrm>
              <a:off x="516098" y="4473406"/>
              <a:ext cx="4205293" cy="430887"/>
              <a:chOff x="514722" y="1990480"/>
              <a:chExt cx="4205293" cy="430887"/>
            </a:xfrm>
          </p:grpSpPr>
          <p:sp>
            <p:nvSpPr>
              <p:cNvPr id="16" name="Rectangle: Rounded Corners 5">
                <a:extLst>
                  <a:ext uri="{FF2B5EF4-FFF2-40B4-BE49-F238E27FC236}">
                    <a16:creationId xmlns:a16="http://schemas.microsoft.com/office/drawing/2014/main" id="{F792DEC7-345F-AA4A-8D4C-8FBEEE3FDEA0}"/>
                  </a:ext>
                </a:extLst>
              </p:cNvPr>
              <p:cNvSpPr/>
              <p:nvPr/>
            </p:nvSpPr>
            <p:spPr>
              <a:xfrm>
                <a:off x="514722" y="2089776"/>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3B7C362-0D04-6E42-BF6F-3292593BFD6B}"/>
                  </a:ext>
                </a:extLst>
              </p:cNvPr>
              <p:cNvSpPr/>
              <p:nvPr/>
            </p:nvSpPr>
            <p:spPr>
              <a:xfrm>
                <a:off x="1183820" y="1990480"/>
                <a:ext cx="3536195" cy="430887"/>
              </a:xfrm>
              <a:prstGeom prst="rect">
                <a:avLst/>
              </a:prstGeom>
            </p:spPr>
            <p:txBody>
              <a:bodyPr wrap="square" lIns="0" tIns="0" rIns="0" bIns="0">
                <a:spAutoFit/>
              </a:bodyPr>
              <a:lstStyle/>
              <a:p>
                <a:r>
                  <a:rPr lang="en-US" sz="2800" i="1">
                    <a:solidFill>
                      <a:srgbClr val="002060"/>
                    </a:solidFill>
                    <a:cs typeface="Segoe UI" panose="020B0502040204020203" pitchFamily="34" charset="0"/>
                  </a:rPr>
                  <a:t>Analysis</a:t>
                </a:r>
              </a:p>
            </p:txBody>
          </p:sp>
        </p:grpSp>
      </p:grpSp>
    </p:spTree>
    <p:extLst>
      <p:ext uri="{BB962C8B-B14F-4D97-AF65-F5344CB8AC3E}">
        <p14:creationId xmlns:p14="http://schemas.microsoft.com/office/powerpoint/2010/main" val="566042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F4E758-B96A-3140-8D36-81A4EBE154FF}"/>
              </a:ext>
            </a:extLst>
          </p:cNvPr>
          <p:cNvSpPr>
            <a:spLocks noGrp="1"/>
          </p:cNvSpPr>
          <p:nvPr>
            <p:ph type="title"/>
          </p:nvPr>
        </p:nvSpPr>
        <p:spPr>
          <a:xfrm>
            <a:off x="581192" y="1124999"/>
            <a:ext cx="4076149" cy="4608003"/>
          </a:xfrm>
        </p:spPr>
        <p:txBody>
          <a:bodyPr anchor="ctr">
            <a:normAutofit/>
          </a:bodyPr>
          <a:lstStyle/>
          <a:p>
            <a:r>
              <a:rPr lang="en-GH" sz="4000">
                <a:solidFill>
                  <a:schemeClr val="accent2"/>
                </a:solidFill>
              </a:rPr>
              <a:t>INTRODUCTION</a:t>
            </a:r>
          </a:p>
        </p:txBody>
      </p:sp>
      <p:sp>
        <p:nvSpPr>
          <p:cNvPr id="10"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AC3E1CA-EE3A-0043-B50C-4FE45A7CA24A}"/>
              </a:ext>
            </a:extLst>
          </p:cNvPr>
          <p:cNvSpPr>
            <a:spLocks noGrp="1"/>
          </p:cNvSpPr>
          <p:nvPr>
            <p:ph idx="1"/>
          </p:nvPr>
        </p:nvSpPr>
        <p:spPr>
          <a:xfrm>
            <a:off x="5117586" y="1124998"/>
            <a:ext cx="6493222" cy="4608003"/>
          </a:xfrm>
        </p:spPr>
        <p:txBody>
          <a:bodyPr>
            <a:normAutofit/>
          </a:bodyPr>
          <a:lstStyle/>
          <a:p>
            <a:pPr marL="305435" indent="-305435"/>
            <a:r>
              <a:rPr lang="en-GH" sz="2000"/>
              <a:t>This project was to provide analysis on Life Expectancy using detailed data analysis. The dataset used in this project was provided by World Health Organization. This project relies on the accuracy of data. Hence, a substantial amount of effort went into data cleaning which will be highlighted. The story of the data will be aided with visualizations throughout the presentation.</a:t>
            </a:r>
            <a:endParaRPr lang="en-US" sz="2000"/>
          </a:p>
        </p:txBody>
      </p:sp>
    </p:spTree>
    <p:extLst>
      <p:ext uri="{BB962C8B-B14F-4D97-AF65-F5344CB8AC3E}">
        <p14:creationId xmlns:p14="http://schemas.microsoft.com/office/powerpoint/2010/main" val="183579395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2E072-F514-0C48-81C3-57EB70D7F825}"/>
              </a:ext>
            </a:extLst>
          </p:cNvPr>
          <p:cNvSpPr>
            <a:spLocks noGrp="1"/>
          </p:cNvSpPr>
          <p:nvPr>
            <p:ph type="title"/>
          </p:nvPr>
        </p:nvSpPr>
        <p:spPr/>
        <p:txBody>
          <a:bodyPr/>
          <a:lstStyle/>
          <a:p>
            <a:r>
              <a:rPr lang="en-GH"/>
              <a:t>THE TEAM AT SANKOFA ANALYTICS</a:t>
            </a:r>
          </a:p>
        </p:txBody>
      </p:sp>
      <p:grpSp>
        <p:nvGrpSpPr>
          <p:cNvPr id="114" name="Group 113">
            <a:extLst>
              <a:ext uri="{FF2B5EF4-FFF2-40B4-BE49-F238E27FC236}">
                <a16:creationId xmlns:a16="http://schemas.microsoft.com/office/drawing/2014/main" id="{23BE7FAC-073F-CB4D-B208-655A3A0A5776}"/>
              </a:ext>
            </a:extLst>
          </p:cNvPr>
          <p:cNvGrpSpPr/>
          <p:nvPr/>
        </p:nvGrpSpPr>
        <p:grpSpPr>
          <a:xfrm>
            <a:off x="879888" y="3166785"/>
            <a:ext cx="10854912" cy="1119382"/>
            <a:chOff x="892116" y="2919174"/>
            <a:chExt cx="10363200" cy="1143240"/>
          </a:xfrm>
        </p:grpSpPr>
        <p:sp>
          <p:nvSpPr>
            <p:cNvPr id="74" name="Rectangle: Top Corners Rounded 27">
              <a:extLst>
                <a:ext uri="{FF2B5EF4-FFF2-40B4-BE49-F238E27FC236}">
                  <a16:creationId xmlns:a16="http://schemas.microsoft.com/office/drawing/2014/main" id="{E8480D15-3434-904B-87AC-56CB5183D899}"/>
                </a:ext>
              </a:extLst>
            </p:cNvPr>
            <p:cNvSpPr/>
            <p:nvPr/>
          </p:nvSpPr>
          <p:spPr>
            <a:xfrm rot="16200000">
              <a:off x="5502096" y="-1690806"/>
              <a:ext cx="1143240" cy="10363200"/>
            </a:xfrm>
            <a:prstGeom prst="round2SameRect">
              <a:avLst>
                <a:gd name="adj1" fmla="val 50000"/>
                <a:gd name="adj2" fmla="val 0"/>
              </a:avLst>
            </a:prstGeom>
            <a:solidFill>
              <a:schemeClr val="bg1">
                <a:lumMod val="95000"/>
              </a:schemeClr>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6079F6D5-AB61-5E4A-8C36-467BE589963A}"/>
                </a:ext>
              </a:extLst>
            </p:cNvPr>
            <p:cNvGrpSpPr/>
            <p:nvPr/>
          </p:nvGrpSpPr>
          <p:grpSpPr>
            <a:xfrm>
              <a:off x="1965313" y="3159933"/>
              <a:ext cx="8497729" cy="661719"/>
              <a:chOff x="3475447" y="2798464"/>
              <a:chExt cx="7924278" cy="661719"/>
            </a:xfrm>
          </p:grpSpPr>
          <p:sp>
            <p:nvSpPr>
              <p:cNvPr id="82" name="TextBox 81">
                <a:extLst>
                  <a:ext uri="{FF2B5EF4-FFF2-40B4-BE49-F238E27FC236}">
                    <a16:creationId xmlns:a16="http://schemas.microsoft.com/office/drawing/2014/main" id="{37D5F1E8-0016-354A-BBBC-02A8AE11B9F9}"/>
                  </a:ext>
                </a:extLst>
              </p:cNvPr>
              <p:cNvSpPr txBox="1"/>
              <p:nvPr/>
            </p:nvSpPr>
            <p:spPr>
              <a:xfrm>
                <a:off x="4711698" y="2873790"/>
                <a:ext cx="6688027" cy="565805"/>
              </a:xfrm>
              <a:prstGeom prst="rect">
                <a:avLst/>
              </a:prstGeom>
              <a:noFill/>
            </p:spPr>
            <p:txBody>
              <a:bodyPr wrap="square" lIns="0" tIns="0" rIns="0" bIns="0" rtlCol="0" anchor="ctr">
                <a:spAutoFit/>
              </a:bodyPr>
              <a:lstStyle/>
              <a:p>
                <a:r>
                  <a:rPr lang="en-US" sz="1200">
                    <a:ea typeface="+mn-lt"/>
                    <a:cs typeface="+mn-lt"/>
                  </a:rPr>
                  <a:t>Elvin is a Senior Data Scientist, Scrum Master and Agile coach with years of experience. A data scientist with success stories with employers and clients. With his strong data analysis and data visualization , data is simplified in the best of ways possible for clients and good decision (effective and efficient Data Product) making for clients.</a:t>
                </a:r>
              </a:p>
            </p:txBody>
          </p:sp>
          <p:sp>
            <p:nvSpPr>
              <p:cNvPr id="83" name="TextBox 82">
                <a:extLst>
                  <a:ext uri="{FF2B5EF4-FFF2-40B4-BE49-F238E27FC236}">
                    <a16:creationId xmlns:a16="http://schemas.microsoft.com/office/drawing/2014/main" id="{20742272-555D-314E-964A-E1F64F6D002B}"/>
                  </a:ext>
                </a:extLst>
              </p:cNvPr>
              <p:cNvSpPr txBox="1"/>
              <p:nvPr/>
            </p:nvSpPr>
            <p:spPr>
              <a:xfrm>
                <a:off x="3475447" y="2877853"/>
                <a:ext cx="845770" cy="502939"/>
              </a:xfrm>
              <a:prstGeom prst="rect">
                <a:avLst/>
              </a:prstGeom>
              <a:noFill/>
            </p:spPr>
            <p:txBody>
              <a:bodyPr wrap="square" lIns="0" tIns="0" rIns="0" bIns="0" rtlCol="0" anchor="ctr">
                <a:spAutoFit/>
              </a:bodyPr>
              <a:lstStyle/>
              <a:p>
                <a:r>
                  <a:rPr lang="en-US" sz="1600" b="1">
                    <a:latin typeface="+mj-lt"/>
                    <a:cs typeface="Calibri" panose="020F0502020204030204" pitchFamily="34" charset="0"/>
                  </a:rPr>
                  <a:t>Elvin </a:t>
                </a:r>
                <a:r>
                  <a:rPr lang="en-US" sz="1600" b="1" err="1">
                    <a:latin typeface="+mj-lt"/>
                    <a:cs typeface="Calibri" panose="020F0502020204030204" pitchFamily="34" charset="0"/>
                  </a:rPr>
                  <a:t>Assiam</a:t>
                </a:r>
                <a:endParaRPr lang="en-US" sz="1600" b="1">
                  <a:latin typeface="+mj-lt"/>
                  <a:cs typeface="Calibri" panose="020F0502020204030204" pitchFamily="34" charset="0"/>
                </a:endParaRPr>
              </a:p>
            </p:txBody>
          </p:sp>
          <p:cxnSp>
            <p:nvCxnSpPr>
              <p:cNvPr id="84" name="Straight Connector 83">
                <a:extLst>
                  <a:ext uri="{FF2B5EF4-FFF2-40B4-BE49-F238E27FC236}">
                    <a16:creationId xmlns:a16="http://schemas.microsoft.com/office/drawing/2014/main" id="{D1CDF493-B5D6-AD4B-B256-86F26099EE32}"/>
                  </a:ext>
                </a:extLst>
              </p:cNvPr>
              <p:cNvCxnSpPr/>
              <p:nvPr/>
            </p:nvCxnSpPr>
            <p:spPr>
              <a:xfrm>
                <a:off x="4516458" y="2798464"/>
                <a:ext cx="0" cy="66171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86" name="Rectangle: Rounded Corners 66">
              <a:extLst>
                <a:ext uri="{FF2B5EF4-FFF2-40B4-BE49-F238E27FC236}">
                  <a16:creationId xmlns:a16="http://schemas.microsoft.com/office/drawing/2014/main" id="{06B2B1AB-3074-5740-9AE1-63DF7C89F911}"/>
                </a:ext>
              </a:extLst>
            </p:cNvPr>
            <p:cNvSpPr/>
            <p:nvPr/>
          </p:nvSpPr>
          <p:spPr>
            <a:xfrm>
              <a:off x="954009" y="3130662"/>
              <a:ext cx="728769" cy="720260"/>
            </a:xfrm>
            <a:prstGeom prst="roundRect">
              <a:avLst>
                <a:gd name="adj" fmla="val 50000"/>
              </a:avLst>
            </a:prstGeom>
            <a:noFill/>
            <a:ln>
              <a:solidFill>
                <a:srgbClr val="EF7C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D5D77B14-F211-6247-A18B-60DF4BB1E262}"/>
                </a:ext>
              </a:extLst>
            </p:cNvPr>
            <p:cNvSpPr/>
            <p:nvPr/>
          </p:nvSpPr>
          <p:spPr>
            <a:xfrm>
              <a:off x="1034449" y="3206847"/>
              <a:ext cx="567887" cy="567887"/>
            </a:xfrm>
            <a:prstGeom prst="ellipse">
              <a:avLst/>
            </a:prstGeom>
            <a:gradFill>
              <a:gsLst>
                <a:gs pos="12000">
                  <a:srgbClr val="EF7C1B"/>
                </a:gs>
                <a:gs pos="100000">
                  <a:srgbClr val="F0CB0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9">
              <a:extLst>
                <a:ext uri="{FF2B5EF4-FFF2-40B4-BE49-F238E27FC236}">
                  <a16:creationId xmlns:a16="http://schemas.microsoft.com/office/drawing/2014/main" id="{28856FB3-A639-B94D-BD97-3EE4D90518A0}"/>
                </a:ext>
              </a:extLst>
            </p:cNvPr>
            <p:cNvSpPr>
              <a:spLocks/>
            </p:cNvSpPr>
            <p:nvPr/>
          </p:nvSpPr>
          <p:spPr bwMode="auto">
            <a:xfrm>
              <a:off x="1151085" y="3350918"/>
              <a:ext cx="284701" cy="288636"/>
            </a:xfrm>
            <a:custGeom>
              <a:avLst/>
              <a:gdLst>
                <a:gd name="T0" fmla="*/ 217 w 217"/>
                <a:gd name="T1" fmla="*/ 0 h 220"/>
                <a:gd name="T2" fmla="*/ 61 w 217"/>
                <a:gd name="T3" fmla="*/ 220 h 220"/>
                <a:gd name="T4" fmla="*/ 0 w 217"/>
                <a:gd name="T5" fmla="*/ 157 h 220"/>
              </a:gdLst>
              <a:ahLst/>
              <a:cxnLst>
                <a:cxn ang="0">
                  <a:pos x="T0" y="T1"/>
                </a:cxn>
                <a:cxn ang="0">
                  <a:pos x="T2" y="T3"/>
                </a:cxn>
                <a:cxn ang="0">
                  <a:pos x="T4" y="T5"/>
                </a:cxn>
              </a:cxnLst>
              <a:rect l="0" t="0" r="r" b="b"/>
              <a:pathLst>
                <a:path w="217" h="220">
                  <a:moveTo>
                    <a:pt x="217" y="0"/>
                  </a:moveTo>
                  <a:lnTo>
                    <a:pt x="61" y="220"/>
                  </a:lnTo>
                  <a:lnTo>
                    <a:pt x="0" y="157"/>
                  </a:lnTo>
                </a:path>
              </a:pathLst>
            </a:custGeom>
            <a:noFill/>
            <a:ln w="254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nvGrpSpPr>
          <p:cNvPr id="115" name="Group 114">
            <a:extLst>
              <a:ext uri="{FF2B5EF4-FFF2-40B4-BE49-F238E27FC236}">
                <a16:creationId xmlns:a16="http://schemas.microsoft.com/office/drawing/2014/main" id="{03CF4974-DC24-8A49-843E-0BE3AE5320C8}"/>
              </a:ext>
            </a:extLst>
          </p:cNvPr>
          <p:cNvGrpSpPr/>
          <p:nvPr/>
        </p:nvGrpSpPr>
        <p:grpSpPr>
          <a:xfrm>
            <a:off x="879888" y="1915043"/>
            <a:ext cx="10854912" cy="1119382"/>
            <a:chOff x="892116" y="2919174"/>
            <a:chExt cx="10363200" cy="1143240"/>
          </a:xfrm>
        </p:grpSpPr>
        <p:sp>
          <p:nvSpPr>
            <p:cNvPr id="116" name="Rectangle: Top Corners Rounded 27">
              <a:extLst>
                <a:ext uri="{FF2B5EF4-FFF2-40B4-BE49-F238E27FC236}">
                  <a16:creationId xmlns:a16="http://schemas.microsoft.com/office/drawing/2014/main" id="{9E8C0065-BD09-D243-B860-64AB284B1A04}"/>
                </a:ext>
              </a:extLst>
            </p:cNvPr>
            <p:cNvSpPr/>
            <p:nvPr/>
          </p:nvSpPr>
          <p:spPr>
            <a:xfrm rot="16200000">
              <a:off x="5502096" y="-1690806"/>
              <a:ext cx="1143240" cy="10363200"/>
            </a:xfrm>
            <a:prstGeom prst="round2SameRect">
              <a:avLst>
                <a:gd name="adj1" fmla="val 50000"/>
                <a:gd name="adj2" fmla="val 0"/>
              </a:avLst>
            </a:prstGeom>
            <a:solidFill>
              <a:schemeClr val="bg1">
                <a:lumMod val="95000"/>
              </a:schemeClr>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7" name="Group 116">
              <a:extLst>
                <a:ext uri="{FF2B5EF4-FFF2-40B4-BE49-F238E27FC236}">
                  <a16:creationId xmlns:a16="http://schemas.microsoft.com/office/drawing/2014/main" id="{91490846-64DF-9F49-BA9E-56D746000445}"/>
                </a:ext>
              </a:extLst>
            </p:cNvPr>
            <p:cNvGrpSpPr/>
            <p:nvPr/>
          </p:nvGrpSpPr>
          <p:grpSpPr>
            <a:xfrm>
              <a:off x="1965313" y="3140959"/>
              <a:ext cx="8497729" cy="754407"/>
              <a:chOff x="3475447" y="2779490"/>
              <a:chExt cx="7924278" cy="754407"/>
            </a:xfrm>
          </p:grpSpPr>
          <p:sp>
            <p:nvSpPr>
              <p:cNvPr id="121" name="TextBox 120">
                <a:extLst>
                  <a:ext uri="{FF2B5EF4-FFF2-40B4-BE49-F238E27FC236}">
                    <a16:creationId xmlns:a16="http://schemas.microsoft.com/office/drawing/2014/main" id="{D47E962D-5A0A-664E-9137-A284DE7E00B6}"/>
                  </a:ext>
                </a:extLst>
              </p:cNvPr>
              <p:cNvSpPr txBox="1"/>
              <p:nvPr/>
            </p:nvSpPr>
            <p:spPr>
              <a:xfrm>
                <a:off x="4711698" y="2779490"/>
                <a:ext cx="6688027" cy="754407"/>
              </a:xfrm>
              <a:prstGeom prst="rect">
                <a:avLst/>
              </a:prstGeom>
              <a:noFill/>
            </p:spPr>
            <p:txBody>
              <a:bodyPr wrap="square" lIns="0" tIns="0" rIns="0" bIns="0" rtlCol="0" anchor="ctr">
                <a:spAutoFit/>
              </a:bodyPr>
              <a:lstStyle/>
              <a:p>
                <a:pPr algn="just"/>
                <a:r>
                  <a:rPr lang="en-US" sz="1200">
                    <a:ea typeface="+mn-lt"/>
                    <a:cs typeface="+mn-lt"/>
                  </a:rPr>
                  <a:t>A Petroleum Geologist with a Master’s degree in Petroleum Geoscience from University of Ghana. She has been certified as a Data Scientist from </a:t>
                </a:r>
                <a:r>
                  <a:rPr lang="en-US" sz="1200" err="1">
                    <a:ea typeface="+mn-lt"/>
                    <a:cs typeface="+mn-lt"/>
                  </a:rPr>
                  <a:t>Azubi</a:t>
                </a:r>
                <a:r>
                  <a:rPr lang="en-US" sz="1200">
                    <a:ea typeface="+mn-lt"/>
                    <a:cs typeface="+mn-lt"/>
                  </a:rPr>
                  <a:t> Africa. She was a lead data scientist in ExxonMobil with an expertise in data analysis and modeling. She has led teams to execute projects effectively and efficiently. She is certified in Microsoft Azure Fundamentals.</a:t>
                </a:r>
                <a:endParaRPr lang="en-US"/>
              </a:p>
            </p:txBody>
          </p:sp>
          <p:sp>
            <p:nvSpPr>
              <p:cNvPr id="122" name="TextBox 121">
                <a:extLst>
                  <a:ext uri="{FF2B5EF4-FFF2-40B4-BE49-F238E27FC236}">
                    <a16:creationId xmlns:a16="http://schemas.microsoft.com/office/drawing/2014/main" id="{B7600950-30C7-2044-B29F-B81726A8340D}"/>
                  </a:ext>
                </a:extLst>
              </p:cNvPr>
              <p:cNvSpPr txBox="1"/>
              <p:nvPr/>
            </p:nvSpPr>
            <p:spPr>
              <a:xfrm>
                <a:off x="3475447" y="2877853"/>
                <a:ext cx="845770" cy="502939"/>
              </a:xfrm>
              <a:prstGeom prst="rect">
                <a:avLst/>
              </a:prstGeom>
              <a:noFill/>
            </p:spPr>
            <p:txBody>
              <a:bodyPr wrap="square" lIns="0" tIns="0" rIns="0" bIns="0" rtlCol="0" anchor="ctr">
                <a:spAutoFit/>
              </a:bodyPr>
              <a:lstStyle/>
              <a:p>
                <a:r>
                  <a:rPr lang="en-US" sz="1600" b="1" err="1">
                    <a:latin typeface="+mj-lt"/>
                    <a:cs typeface="Calibri" panose="020F0502020204030204" pitchFamily="34" charset="0"/>
                  </a:rPr>
                  <a:t>Efa</a:t>
                </a:r>
                <a:r>
                  <a:rPr lang="en-US" sz="1600" b="1">
                    <a:latin typeface="+mj-lt"/>
                    <a:cs typeface="Calibri" panose="020F0502020204030204" pitchFamily="34" charset="0"/>
                  </a:rPr>
                  <a:t> Akoto</a:t>
                </a:r>
              </a:p>
            </p:txBody>
          </p:sp>
          <p:cxnSp>
            <p:nvCxnSpPr>
              <p:cNvPr id="123" name="Straight Connector 122">
                <a:extLst>
                  <a:ext uri="{FF2B5EF4-FFF2-40B4-BE49-F238E27FC236}">
                    <a16:creationId xmlns:a16="http://schemas.microsoft.com/office/drawing/2014/main" id="{D80CE17B-0316-D549-9E78-BD93C294BB70}"/>
                  </a:ext>
                </a:extLst>
              </p:cNvPr>
              <p:cNvCxnSpPr/>
              <p:nvPr/>
            </p:nvCxnSpPr>
            <p:spPr>
              <a:xfrm>
                <a:off x="4516458" y="2798464"/>
                <a:ext cx="0" cy="66171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18" name="Rectangle: Rounded Corners 66">
              <a:extLst>
                <a:ext uri="{FF2B5EF4-FFF2-40B4-BE49-F238E27FC236}">
                  <a16:creationId xmlns:a16="http://schemas.microsoft.com/office/drawing/2014/main" id="{ED2E8B83-5539-894D-A5C6-C8223D921F19}"/>
                </a:ext>
              </a:extLst>
            </p:cNvPr>
            <p:cNvSpPr/>
            <p:nvPr/>
          </p:nvSpPr>
          <p:spPr>
            <a:xfrm>
              <a:off x="954009" y="3130662"/>
              <a:ext cx="728769" cy="720260"/>
            </a:xfrm>
            <a:prstGeom prst="roundRect">
              <a:avLst>
                <a:gd name="adj" fmla="val 50000"/>
              </a:avLst>
            </a:prstGeom>
            <a:noFill/>
            <a:ln>
              <a:solidFill>
                <a:srgbClr val="EF7C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C9995779-BEB1-154E-AC36-8B9A3AB41789}"/>
                </a:ext>
              </a:extLst>
            </p:cNvPr>
            <p:cNvSpPr/>
            <p:nvPr/>
          </p:nvSpPr>
          <p:spPr>
            <a:xfrm>
              <a:off x="1034449" y="3206847"/>
              <a:ext cx="567887" cy="567887"/>
            </a:xfrm>
            <a:prstGeom prst="ellipse">
              <a:avLst/>
            </a:prstGeom>
            <a:gradFill>
              <a:gsLst>
                <a:gs pos="12000">
                  <a:srgbClr val="EF7C1B"/>
                </a:gs>
                <a:gs pos="100000">
                  <a:srgbClr val="F0CB0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Freeform 9">
              <a:extLst>
                <a:ext uri="{FF2B5EF4-FFF2-40B4-BE49-F238E27FC236}">
                  <a16:creationId xmlns:a16="http://schemas.microsoft.com/office/drawing/2014/main" id="{32106B43-74F4-2C41-A51D-02329BB2047B}"/>
                </a:ext>
              </a:extLst>
            </p:cNvPr>
            <p:cNvSpPr>
              <a:spLocks/>
            </p:cNvSpPr>
            <p:nvPr/>
          </p:nvSpPr>
          <p:spPr bwMode="auto">
            <a:xfrm>
              <a:off x="1151085" y="3350918"/>
              <a:ext cx="284701" cy="288636"/>
            </a:xfrm>
            <a:custGeom>
              <a:avLst/>
              <a:gdLst>
                <a:gd name="T0" fmla="*/ 217 w 217"/>
                <a:gd name="T1" fmla="*/ 0 h 220"/>
                <a:gd name="T2" fmla="*/ 61 w 217"/>
                <a:gd name="T3" fmla="*/ 220 h 220"/>
                <a:gd name="T4" fmla="*/ 0 w 217"/>
                <a:gd name="T5" fmla="*/ 157 h 220"/>
              </a:gdLst>
              <a:ahLst/>
              <a:cxnLst>
                <a:cxn ang="0">
                  <a:pos x="T0" y="T1"/>
                </a:cxn>
                <a:cxn ang="0">
                  <a:pos x="T2" y="T3"/>
                </a:cxn>
                <a:cxn ang="0">
                  <a:pos x="T4" y="T5"/>
                </a:cxn>
              </a:cxnLst>
              <a:rect l="0" t="0" r="r" b="b"/>
              <a:pathLst>
                <a:path w="217" h="220">
                  <a:moveTo>
                    <a:pt x="217" y="0"/>
                  </a:moveTo>
                  <a:lnTo>
                    <a:pt x="61" y="220"/>
                  </a:lnTo>
                  <a:lnTo>
                    <a:pt x="0" y="157"/>
                  </a:lnTo>
                </a:path>
              </a:pathLst>
            </a:custGeom>
            <a:noFill/>
            <a:ln w="254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nvGrpSpPr>
          <p:cNvPr id="124" name="Group 123">
            <a:extLst>
              <a:ext uri="{FF2B5EF4-FFF2-40B4-BE49-F238E27FC236}">
                <a16:creationId xmlns:a16="http://schemas.microsoft.com/office/drawing/2014/main" id="{18A40580-DEFD-B04D-B88D-4F7EE907CA01}"/>
              </a:ext>
            </a:extLst>
          </p:cNvPr>
          <p:cNvGrpSpPr/>
          <p:nvPr/>
        </p:nvGrpSpPr>
        <p:grpSpPr>
          <a:xfrm>
            <a:off x="879888" y="4413676"/>
            <a:ext cx="10854912" cy="1119382"/>
            <a:chOff x="892116" y="2919174"/>
            <a:chExt cx="10363200" cy="1143240"/>
          </a:xfrm>
        </p:grpSpPr>
        <p:sp>
          <p:nvSpPr>
            <p:cNvPr id="125" name="Rectangle: Top Corners Rounded 27">
              <a:extLst>
                <a:ext uri="{FF2B5EF4-FFF2-40B4-BE49-F238E27FC236}">
                  <a16:creationId xmlns:a16="http://schemas.microsoft.com/office/drawing/2014/main" id="{CD70BE08-7F31-4746-9425-EFAC1D6D7D31}"/>
                </a:ext>
              </a:extLst>
            </p:cNvPr>
            <p:cNvSpPr/>
            <p:nvPr/>
          </p:nvSpPr>
          <p:spPr>
            <a:xfrm rot="16200000">
              <a:off x="5502096" y="-1690806"/>
              <a:ext cx="1143240" cy="10363200"/>
            </a:xfrm>
            <a:prstGeom prst="round2SameRect">
              <a:avLst>
                <a:gd name="adj1" fmla="val 50000"/>
                <a:gd name="adj2" fmla="val 0"/>
              </a:avLst>
            </a:prstGeom>
            <a:solidFill>
              <a:schemeClr val="bg1">
                <a:lumMod val="95000"/>
              </a:schemeClr>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6" name="Group 125">
              <a:extLst>
                <a:ext uri="{FF2B5EF4-FFF2-40B4-BE49-F238E27FC236}">
                  <a16:creationId xmlns:a16="http://schemas.microsoft.com/office/drawing/2014/main" id="{729A0542-D7B2-2141-9854-23EF9535A3CE}"/>
                </a:ext>
              </a:extLst>
            </p:cNvPr>
            <p:cNvGrpSpPr/>
            <p:nvPr/>
          </p:nvGrpSpPr>
          <p:grpSpPr>
            <a:xfrm>
              <a:off x="1965313" y="3113588"/>
              <a:ext cx="8497729" cy="754407"/>
              <a:chOff x="3475447" y="2752119"/>
              <a:chExt cx="7924278" cy="754407"/>
            </a:xfrm>
          </p:grpSpPr>
          <p:sp>
            <p:nvSpPr>
              <p:cNvPr id="130" name="TextBox 129">
                <a:extLst>
                  <a:ext uri="{FF2B5EF4-FFF2-40B4-BE49-F238E27FC236}">
                    <a16:creationId xmlns:a16="http://schemas.microsoft.com/office/drawing/2014/main" id="{C0D5D543-3E00-7541-8C98-095443B1CC9D}"/>
                  </a:ext>
                </a:extLst>
              </p:cNvPr>
              <p:cNvSpPr txBox="1"/>
              <p:nvPr/>
            </p:nvSpPr>
            <p:spPr>
              <a:xfrm>
                <a:off x="4711698" y="2968091"/>
                <a:ext cx="6688027" cy="377204"/>
              </a:xfrm>
              <a:prstGeom prst="rect">
                <a:avLst/>
              </a:prstGeom>
              <a:noFill/>
            </p:spPr>
            <p:txBody>
              <a:bodyPr wrap="square" lIns="0" tIns="0" rIns="0" bIns="0" rtlCol="0" anchor="ctr">
                <a:spAutoFit/>
              </a:bodyPr>
              <a:lstStyle/>
              <a:p>
                <a:pPr fontAlgn="base"/>
                <a:r>
                  <a:rPr lang="en-US" sz="1200">
                    <a:cs typeface="Calibri"/>
                  </a:rPr>
                  <a:t>Ebo is a Senior Data Analyst and a Cybersecurity expert, with years of experience working with Python and Excel. He has contributed to the success stories of many startups and has many awards under his belt.  </a:t>
                </a:r>
                <a:endParaRPr lang="en-US" sz="1200">
                  <a:cs typeface="Calibri" panose="020F0502020204030204" pitchFamily="34" charset="0"/>
                </a:endParaRPr>
              </a:p>
            </p:txBody>
          </p:sp>
          <p:sp>
            <p:nvSpPr>
              <p:cNvPr id="131" name="TextBox 130">
                <a:extLst>
                  <a:ext uri="{FF2B5EF4-FFF2-40B4-BE49-F238E27FC236}">
                    <a16:creationId xmlns:a16="http://schemas.microsoft.com/office/drawing/2014/main" id="{3E01CEFB-1882-AC42-8677-06CD911D886D}"/>
                  </a:ext>
                </a:extLst>
              </p:cNvPr>
              <p:cNvSpPr txBox="1"/>
              <p:nvPr/>
            </p:nvSpPr>
            <p:spPr>
              <a:xfrm>
                <a:off x="3475447" y="2752119"/>
                <a:ext cx="845770" cy="754407"/>
              </a:xfrm>
              <a:prstGeom prst="rect">
                <a:avLst/>
              </a:prstGeom>
              <a:noFill/>
            </p:spPr>
            <p:txBody>
              <a:bodyPr wrap="square" lIns="0" tIns="0" rIns="0" bIns="0" rtlCol="0" anchor="ctr">
                <a:spAutoFit/>
              </a:bodyPr>
              <a:lstStyle/>
              <a:p>
                <a:r>
                  <a:rPr lang="en-GB" sz="1600" b="1" err="1"/>
                  <a:t>Ebo</a:t>
                </a:r>
                <a:r>
                  <a:rPr lang="en-GB" sz="1600" b="1"/>
                  <a:t> </a:t>
                </a:r>
                <a:r>
                  <a:rPr lang="en-GB" sz="1600" b="1" err="1"/>
                  <a:t>Ghartey</a:t>
                </a:r>
                <a:r>
                  <a:rPr lang="en-GB" sz="1600" b="1"/>
                  <a:t>-Koomson</a:t>
                </a:r>
              </a:p>
            </p:txBody>
          </p:sp>
          <p:cxnSp>
            <p:nvCxnSpPr>
              <p:cNvPr id="132" name="Straight Connector 131">
                <a:extLst>
                  <a:ext uri="{FF2B5EF4-FFF2-40B4-BE49-F238E27FC236}">
                    <a16:creationId xmlns:a16="http://schemas.microsoft.com/office/drawing/2014/main" id="{AD89F8D0-B419-814B-8DEF-C33E56A4177A}"/>
                  </a:ext>
                </a:extLst>
              </p:cNvPr>
              <p:cNvCxnSpPr/>
              <p:nvPr/>
            </p:nvCxnSpPr>
            <p:spPr>
              <a:xfrm>
                <a:off x="4516458" y="2798464"/>
                <a:ext cx="0" cy="66171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27" name="Rectangle: Rounded Corners 66">
              <a:extLst>
                <a:ext uri="{FF2B5EF4-FFF2-40B4-BE49-F238E27FC236}">
                  <a16:creationId xmlns:a16="http://schemas.microsoft.com/office/drawing/2014/main" id="{DD3668C4-9DA1-E24A-98E3-3228E599377F}"/>
                </a:ext>
              </a:extLst>
            </p:cNvPr>
            <p:cNvSpPr/>
            <p:nvPr/>
          </p:nvSpPr>
          <p:spPr>
            <a:xfrm>
              <a:off x="954009" y="3130662"/>
              <a:ext cx="728769" cy="720260"/>
            </a:xfrm>
            <a:prstGeom prst="roundRect">
              <a:avLst>
                <a:gd name="adj" fmla="val 50000"/>
              </a:avLst>
            </a:prstGeom>
            <a:noFill/>
            <a:ln>
              <a:solidFill>
                <a:srgbClr val="EF7C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79EDB6BB-C50A-6343-BE2C-3530EE8472FC}"/>
                </a:ext>
              </a:extLst>
            </p:cNvPr>
            <p:cNvSpPr/>
            <p:nvPr/>
          </p:nvSpPr>
          <p:spPr>
            <a:xfrm>
              <a:off x="1034449" y="3206847"/>
              <a:ext cx="567887" cy="567887"/>
            </a:xfrm>
            <a:prstGeom prst="ellipse">
              <a:avLst/>
            </a:prstGeom>
            <a:gradFill>
              <a:gsLst>
                <a:gs pos="12000">
                  <a:srgbClr val="EF7C1B"/>
                </a:gs>
                <a:gs pos="100000">
                  <a:srgbClr val="F0CB0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Freeform 9">
              <a:extLst>
                <a:ext uri="{FF2B5EF4-FFF2-40B4-BE49-F238E27FC236}">
                  <a16:creationId xmlns:a16="http://schemas.microsoft.com/office/drawing/2014/main" id="{9EA364CB-A1E6-F641-B98D-FA72FFECB59A}"/>
                </a:ext>
              </a:extLst>
            </p:cNvPr>
            <p:cNvSpPr>
              <a:spLocks/>
            </p:cNvSpPr>
            <p:nvPr/>
          </p:nvSpPr>
          <p:spPr bwMode="auto">
            <a:xfrm>
              <a:off x="1151085" y="3350918"/>
              <a:ext cx="284701" cy="288636"/>
            </a:xfrm>
            <a:custGeom>
              <a:avLst/>
              <a:gdLst>
                <a:gd name="T0" fmla="*/ 217 w 217"/>
                <a:gd name="T1" fmla="*/ 0 h 220"/>
                <a:gd name="T2" fmla="*/ 61 w 217"/>
                <a:gd name="T3" fmla="*/ 220 h 220"/>
                <a:gd name="T4" fmla="*/ 0 w 217"/>
                <a:gd name="T5" fmla="*/ 157 h 220"/>
              </a:gdLst>
              <a:ahLst/>
              <a:cxnLst>
                <a:cxn ang="0">
                  <a:pos x="T0" y="T1"/>
                </a:cxn>
                <a:cxn ang="0">
                  <a:pos x="T2" y="T3"/>
                </a:cxn>
                <a:cxn ang="0">
                  <a:pos x="T4" y="T5"/>
                </a:cxn>
              </a:cxnLst>
              <a:rect l="0" t="0" r="r" b="b"/>
              <a:pathLst>
                <a:path w="217" h="220">
                  <a:moveTo>
                    <a:pt x="217" y="0"/>
                  </a:moveTo>
                  <a:lnTo>
                    <a:pt x="61" y="220"/>
                  </a:lnTo>
                  <a:lnTo>
                    <a:pt x="0" y="157"/>
                  </a:lnTo>
                </a:path>
              </a:pathLst>
            </a:custGeom>
            <a:noFill/>
            <a:ln w="254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nvGrpSpPr>
          <p:cNvPr id="133" name="Group 132">
            <a:extLst>
              <a:ext uri="{FF2B5EF4-FFF2-40B4-BE49-F238E27FC236}">
                <a16:creationId xmlns:a16="http://schemas.microsoft.com/office/drawing/2014/main" id="{D3D64C37-57E1-FE4A-9568-326187FED0AA}"/>
              </a:ext>
            </a:extLst>
          </p:cNvPr>
          <p:cNvGrpSpPr/>
          <p:nvPr/>
        </p:nvGrpSpPr>
        <p:grpSpPr>
          <a:xfrm>
            <a:off x="879888" y="5660566"/>
            <a:ext cx="10854912" cy="1119382"/>
            <a:chOff x="892116" y="2919174"/>
            <a:chExt cx="10363200" cy="1143240"/>
          </a:xfrm>
        </p:grpSpPr>
        <p:sp>
          <p:nvSpPr>
            <p:cNvPr id="134" name="Rectangle: Top Corners Rounded 27">
              <a:extLst>
                <a:ext uri="{FF2B5EF4-FFF2-40B4-BE49-F238E27FC236}">
                  <a16:creationId xmlns:a16="http://schemas.microsoft.com/office/drawing/2014/main" id="{C5EE91FD-8AAA-3143-9390-EC8CA7994E6D}"/>
                </a:ext>
              </a:extLst>
            </p:cNvPr>
            <p:cNvSpPr/>
            <p:nvPr/>
          </p:nvSpPr>
          <p:spPr>
            <a:xfrm rot="16200000">
              <a:off x="5502096" y="-1690806"/>
              <a:ext cx="1143240" cy="10363200"/>
            </a:xfrm>
            <a:prstGeom prst="round2SameRect">
              <a:avLst>
                <a:gd name="adj1" fmla="val 50000"/>
                <a:gd name="adj2" fmla="val 0"/>
              </a:avLst>
            </a:prstGeom>
            <a:solidFill>
              <a:schemeClr val="bg1">
                <a:lumMod val="95000"/>
              </a:schemeClr>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5" name="Group 134">
              <a:extLst>
                <a:ext uri="{FF2B5EF4-FFF2-40B4-BE49-F238E27FC236}">
                  <a16:creationId xmlns:a16="http://schemas.microsoft.com/office/drawing/2014/main" id="{99100068-8CA4-F14D-BF6D-5F49DF5A77B6}"/>
                </a:ext>
              </a:extLst>
            </p:cNvPr>
            <p:cNvGrpSpPr/>
            <p:nvPr/>
          </p:nvGrpSpPr>
          <p:grpSpPr>
            <a:xfrm>
              <a:off x="1965313" y="3140960"/>
              <a:ext cx="8497729" cy="754407"/>
              <a:chOff x="3475447" y="2779491"/>
              <a:chExt cx="7924278" cy="754407"/>
            </a:xfrm>
          </p:grpSpPr>
          <p:sp>
            <p:nvSpPr>
              <p:cNvPr id="139" name="TextBox 138">
                <a:extLst>
                  <a:ext uri="{FF2B5EF4-FFF2-40B4-BE49-F238E27FC236}">
                    <a16:creationId xmlns:a16="http://schemas.microsoft.com/office/drawing/2014/main" id="{248490A5-34A2-434F-8283-CE50D1384577}"/>
                  </a:ext>
                </a:extLst>
              </p:cNvPr>
              <p:cNvSpPr txBox="1"/>
              <p:nvPr/>
            </p:nvSpPr>
            <p:spPr>
              <a:xfrm>
                <a:off x="4711698" y="2779491"/>
                <a:ext cx="6688027" cy="754407"/>
              </a:xfrm>
              <a:prstGeom prst="rect">
                <a:avLst/>
              </a:prstGeom>
              <a:noFill/>
            </p:spPr>
            <p:txBody>
              <a:bodyPr wrap="square" lIns="0" tIns="0" rIns="0" bIns="0" rtlCol="0" anchor="ctr">
                <a:spAutoFit/>
              </a:bodyPr>
              <a:lstStyle/>
              <a:p>
                <a:pPr fontAlgn="base"/>
                <a:r>
                  <a:rPr lang="en-US" sz="1200">
                    <a:cs typeface="Calibri"/>
                  </a:rPr>
                  <a:t>Ebenezer is the Data Scientist for Sankofa Analytics. Eben also serves as a member of the Health, Law and Economic Workgroup of the Institute For New Economic Thinking. Prior to joining Sankofa Analytics in 2016, Eben was the Health Analyst for </a:t>
                </a:r>
                <a:r>
                  <a:rPr lang="en-US" sz="1200" err="1">
                    <a:cs typeface="Calibri"/>
                  </a:rPr>
                  <a:t>ArchiHealth</a:t>
                </a:r>
                <a:r>
                  <a:rPr lang="en-US" sz="1200">
                    <a:cs typeface="Calibri"/>
                  </a:rPr>
                  <a:t> Analytics. Eben brings more than 5 years of analytics experience and leadership to Sankofa Analytics</a:t>
                </a:r>
              </a:p>
            </p:txBody>
          </p:sp>
          <p:sp>
            <p:nvSpPr>
              <p:cNvPr id="140" name="TextBox 139">
                <a:extLst>
                  <a:ext uri="{FF2B5EF4-FFF2-40B4-BE49-F238E27FC236}">
                    <a16:creationId xmlns:a16="http://schemas.microsoft.com/office/drawing/2014/main" id="{78E30B5D-3CE4-824C-A224-0F2B2B3FB036}"/>
                  </a:ext>
                </a:extLst>
              </p:cNvPr>
              <p:cNvSpPr txBox="1"/>
              <p:nvPr/>
            </p:nvSpPr>
            <p:spPr>
              <a:xfrm>
                <a:off x="3475447" y="2877853"/>
                <a:ext cx="845770" cy="502939"/>
              </a:xfrm>
              <a:prstGeom prst="rect">
                <a:avLst/>
              </a:prstGeom>
              <a:noFill/>
            </p:spPr>
            <p:txBody>
              <a:bodyPr wrap="square" lIns="0" tIns="0" rIns="0" bIns="0" rtlCol="0" anchor="ctr">
                <a:spAutoFit/>
              </a:bodyPr>
              <a:lstStyle/>
              <a:p>
                <a:r>
                  <a:rPr lang="en-US" sz="1600" b="1">
                    <a:latin typeface="+mj-lt"/>
                    <a:cs typeface="Calibri" panose="020F0502020204030204" pitchFamily="34" charset="0"/>
                  </a:rPr>
                  <a:t>Ebenezer Osei</a:t>
                </a:r>
              </a:p>
            </p:txBody>
          </p:sp>
          <p:cxnSp>
            <p:nvCxnSpPr>
              <p:cNvPr id="141" name="Straight Connector 140">
                <a:extLst>
                  <a:ext uri="{FF2B5EF4-FFF2-40B4-BE49-F238E27FC236}">
                    <a16:creationId xmlns:a16="http://schemas.microsoft.com/office/drawing/2014/main" id="{E6A6DD32-8C5A-D04E-AA37-C898D5CA967A}"/>
                  </a:ext>
                </a:extLst>
              </p:cNvPr>
              <p:cNvCxnSpPr/>
              <p:nvPr/>
            </p:nvCxnSpPr>
            <p:spPr>
              <a:xfrm>
                <a:off x="4516458" y="2798464"/>
                <a:ext cx="0" cy="66171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36" name="Rectangle: Rounded Corners 66">
              <a:extLst>
                <a:ext uri="{FF2B5EF4-FFF2-40B4-BE49-F238E27FC236}">
                  <a16:creationId xmlns:a16="http://schemas.microsoft.com/office/drawing/2014/main" id="{33847537-430C-B04C-AFFE-85F15ABB4953}"/>
                </a:ext>
              </a:extLst>
            </p:cNvPr>
            <p:cNvSpPr/>
            <p:nvPr/>
          </p:nvSpPr>
          <p:spPr>
            <a:xfrm>
              <a:off x="954009" y="3130662"/>
              <a:ext cx="728769" cy="720260"/>
            </a:xfrm>
            <a:prstGeom prst="roundRect">
              <a:avLst>
                <a:gd name="adj" fmla="val 50000"/>
              </a:avLst>
            </a:prstGeom>
            <a:noFill/>
            <a:ln>
              <a:solidFill>
                <a:srgbClr val="EF7C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32CF87C8-43FE-3943-B4B0-B8AF40FBD124}"/>
                </a:ext>
              </a:extLst>
            </p:cNvPr>
            <p:cNvSpPr/>
            <p:nvPr/>
          </p:nvSpPr>
          <p:spPr>
            <a:xfrm>
              <a:off x="1034449" y="3206847"/>
              <a:ext cx="567887" cy="567887"/>
            </a:xfrm>
            <a:prstGeom prst="ellipse">
              <a:avLst/>
            </a:prstGeom>
            <a:gradFill>
              <a:gsLst>
                <a:gs pos="12000">
                  <a:srgbClr val="EF7C1B"/>
                </a:gs>
                <a:gs pos="100000">
                  <a:srgbClr val="F0CB0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9">
              <a:extLst>
                <a:ext uri="{FF2B5EF4-FFF2-40B4-BE49-F238E27FC236}">
                  <a16:creationId xmlns:a16="http://schemas.microsoft.com/office/drawing/2014/main" id="{92901683-6998-1744-A00C-E0D5B350BA23}"/>
                </a:ext>
              </a:extLst>
            </p:cNvPr>
            <p:cNvSpPr>
              <a:spLocks/>
            </p:cNvSpPr>
            <p:nvPr/>
          </p:nvSpPr>
          <p:spPr bwMode="auto">
            <a:xfrm>
              <a:off x="1151085" y="3350918"/>
              <a:ext cx="284701" cy="288636"/>
            </a:xfrm>
            <a:custGeom>
              <a:avLst/>
              <a:gdLst>
                <a:gd name="T0" fmla="*/ 217 w 217"/>
                <a:gd name="T1" fmla="*/ 0 h 220"/>
                <a:gd name="T2" fmla="*/ 61 w 217"/>
                <a:gd name="T3" fmla="*/ 220 h 220"/>
                <a:gd name="T4" fmla="*/ 0 w 217"/>
                <a:gd name="T5" fmla="*/ 157 h 220"/>
              </a:gdLst>
              <a:ahLst/>
              <a:cxnLst>
                <a:cxn ang="0">
                  <a:pos x="T0" y="T1"/>
                </a:cxn>
                <a:cxn ang="0">
                  <a:pos x="T2" y="T3"/>
                </a:cxn>
                <a:cxn ang="0">
                  <a:pos x="T4" y="T5"/>
                </a:cxn>
              </a:cxnLst>
              <a:rect l="0" t="0" r="r" b="b"/>
              <a:pathLst>
                <a:path w="217" h="220">
                  <a:moveTo>
                    <a:pt x="217" y="0"/>
                  </a:moveTo>
                  <a:lnTo>
                    <a:pt x="61" y="220"/>
                  </a:lnTo>
                  <a:lnTo>
                    <a:pt x="0" y="157"/>
                  </a:lnTo>
                </a:path>
              </a:pathLst>
            </a:custGeom>
            <a:noFill/>
            <a:ln w="254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753992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1000"/>
                                        <p:tgtEl>
                                          <p:spTgt spid="114"/>
                                        </p:tgtEl>
                                      </p:cBhvr>
                                    </p:animEffect>
                                    <p:anim calcmode="lin" valueType="num">
                                      <p:cBhvr>
                                        <p:cTn id="8" dur="1000" fill="hold"/>
                                        <p:tgtEl>
                                          <p:spTgt spid="114"/>
                                        </p:tgtEl>
                                        <p:attrNameLst>
                                          <p:attrName>ppt_x</p:attrName>
                                        </p:attrNameLst>
                                      </p:cBhvr>
                                      <p:tavLst>
                                        <p:tav tm="0">
                                          <p:val>
                                            <p:strVal val="#ppt_x"/>
                                          </p:val>
                                        </p:tav>
                                        <p:tav tm="100000">
                                          <p:val>
                                            <p:strVal val="#ppt_x"/>
                                          </p:val>
                                        </p:tav>
                                      </p:tavLst>
                                    </p:anim>
                                    <p:anim calcmode="lin" valueType="num">
                                      <p:cBhvr>
                                        <p:cTn id="9" dur="900" decel="100000" fill="hold"/>
                                        <p:tgtEl>
                                          <p:spTgt spid="11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1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115"/>
                                        </p:tgtEl>
                                        <p:attrNameLst>
                                          <p:attrName>style.visibility</p:attrName>
                                        </p:attrNameLst>
                                      </p:cBhvr>
                                      <p:to>
                                        <p:strVal val="visible"/>
                                      </p:to>
                                    </p:set>
                                    <p:animEffect transition="in" filter="fade">
                                      <p:cBhvr>
                                        <p:cTn id="13" dur="1000"/>
                                        <p:tgtEl>
                                          <p:spTgt spid="115"/>
                                        </p:tgtEl>
                                      </p:cBhvr>
                                    </p:animEffect>
                                    <p:anim calcmode="lin" valueType="num">
                                      <p:cBhvr>
                                        <p:cTn id="14" dur="1000" fill="hold"/>
                                        <p:tgtEl>
                                          <p:spTgt spid="115"/>
                                        </p:tgtEl>
                                        <p:attrNameLst>
                                          <p:attrName>ppt_x</p:attrName>
                                        </p:attrNameLst>
                                      </p:cBhvr>
                                      <p:tavLst>
                                        <p:tav tm="0">
                                          <p:val>
                                            <p:strVal val="#ppt_x"/>
                                          </p:val>
                                        </p:tav>
                                        <p:tav tm="100000">
                                          <p:val>
                                            <p:strVal val="#ppt_x"/>
                                          </p:val>
                                        </p:tav>
                                      </p:tavLst>
                                    </p:anim>
                                    <p:anim calcmode="lin" valueType="num">
                                      <p:cBhvr>
                                        <p:cTn id="15" dur="900" decel="100000" fill="hold"/>
                                        <p:tgtEl>
                                          <p:spTgt spid="115"/>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1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0"/>
                                  </p:stCondLst>
                                  <p:childTnLst>
                                    <p:set>
                                      <p:cBhvr>
                                        <p:cTn id="18" dur="1" fill="hold">
                                          <p:stCondLst>
                                            <p:cond delay="0"/>
                                          </p:stCondLst>
                                        </p:cTn>
                                        <p:tgtEl>
                                          <p:spTgt spid="124"/>
                                        </p:tgtEl>
                                        <p:attrNameLst>
                                          <p:attrName>style.visibility</p:attrName>
                                        </p:attrNameLst>
                                      </p:cBhvr>
                                      <p:to>
                                        <p:strVal val="visible"/>
                                      </p:to>
                                    </p:set>
                                    <p:animEffect transition="in" filter="fade">
                                      <p:cBhvr>
                                        <p:cTn id="19" dur="1000"/>
                                        <p:tgtEl>
                                          <p:spTgt spid="124"/>
                                        </p:tgtEl>
                                      </p:cBhvr>
                                    </p:animEffect>
                                    <p:anim calcmode="lin" valueType="num">
                                      <p:cBhvr>
                                        <p:cTn id="20" dur="1000" fill="hold"/>
                                        <p:tgtEl>
                                          <p:spTgt spid="124"/>
                                        </p:tgtEl>
                                        <p:attrNameLst>
                                          <p:attrName>ppt_x</p:attrName>
                                        </p:attrNameLst>
                                      </p:cBhvr>
                                      <p:tavLst>
                                        <p:tav tm="0">
                                          <p:val>
                                            <p:strVal val="#ppt_x"/>
                                          </p:val>
                                        </p:tav>
                                        <p:tav tm="100000">
                                          <p:val>
                                            <p:strVal val="#ppt_x"/>
                                          </p:val>
                                        </p:tav>
                                      </p:tavLst>
                                    </p:anim>
                                    <p:anim calcmode="lin" valueType="num">
                                      <p:cBhvr>
                                        <p:cTn id="21" dur="900" decel="100000" fill="hold"/>
                                        <p:tgtEl>
                                          <p:spTgt spid="124"/>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24"/>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0"/>
                                  </p:stCondLst>
                                  <p:childTnLst>
                                    <p:set>
                                      <p:cBhvr>
                                        <p:cTn id="24" dur="1" fill="hold">
                                          <p:stCondLst>
                                            <p:cond delay="0"/>
                                          </p:stCondLst>
                                        </p:cTn>
                                        <p:tgtEl>
                                          <p:spTgt spid="133"/>
                                        </p:tgtEl>
                                        <p:attrNameLst>
                                          <p:attrName>style.visibility</p:attrName>
                                        </p:attrNameLst>
                                      </p:cBhvr>
                                      <p:to>
                                        <p:strVal val="visible"/>
                                      </p:to>
                                    </p:set>
                                    <p:animEffect transition="in" filter="fade">
                                      <p:cBhvr>
                                        <p:cTn id="25" dur="1000"/>
                                        <p:tgtEl>
                                          <p:spTgt spid="133"/>
                                        </p:tgtEl>
                                      </p:cBhvr>
                                    </p:animEffect>
                                    <p:anim calcmode="lin" valueType="num">
                                      <p:cBhvr>
                                        <p:cTn id="26" dur="1000" fill="hold"/>
                                        <p:tgtEl>
                                          <p:spTgt spid="133"/>
                                        </p:tgtEl>
                                        <p:attrNameLst>
                                          <p:attrName>ppt_x</p:attrName>
                                        </p:attrNameLst>
                                      </p:cBhvr>
                                      <p:tavLst>
                                        <p:tav tm="0">
                                          <p:val>
                                            <p:strVal val="#ppt_x"/>
                                          </p:val>
                                        </p:tav>
                                        <p:tav tm="100000">
                                          <p:val>
                                            <p:strVal val="#ppt_x"/>
                                          </p:val>
                                        </p:tav>
                                      </p:tavLst>
                                    </p:anim>
                                    <p:anim calcmode="lin" valueType="num">
                                      <p:cBhvr>
                                        <p:cTn id="27" dur="900" decel="100000" fill="hold"/>
                                        <p:tgtEl>
                                          <p:spTgt spid="133"/>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13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6F866-1305-8743-BB2D-7D7D68CE4104}"/>
              </a:ext>
            </a:extLst>
          </p:cNvPr>
          <p:cNvSpPr>
            <a:spLocks noGrp="1"/>
          </p:cNvSpPr>
          <p:nvPr>
            <p:ph type="title"/>
          </p:nvPr>
        </p:nvSpPr>
        <p:spPr/>
        <p:txBody>
          <a:bodyPr/>
          <a:lstStyle/>
          <a:p>
            <a:r>
              <a:rPr lang="en-GH"/>
              <a:t>UNDERSTANDING THE DATA</a:t>
            </a:r>
            <a:endParaRPr lang="en-US"/>
          </a:p>
        </p:txBody>
      </p:sp>
      <p:pic>
        <p:nvPicPr>
          <p:cNvPr id="6" name="Picture 6" descr="A picture containing stationary&#10;&#10;Description automatically generated">
            <a:extLst>
              <a:ext uri="{FF2B5EF4-FFF2-40B4-BE49-F238E27FC236}">
                <a16:creationId xmlns:a16="http://schemas.microsoft.com/office/drawing/2014/main" id="{ED157463-14C4-423B-94B5-DCC1923F7D8E}"/>
              </a:ext>
            </a:extLst>
          </p:cNvPr>
          <p:cNvPicPr>
            <a:picLocks noGrp="1" noChangeAspect="1"/>
          </p:cNvPicPr>
          <p:nvPr>
            <p:ph idx="1"/>
          </p:nvPr>
        </p:nvPicPr>
        <p:blipFill>
          <a:blip r:embed="rId2"/>
          <a:stretch>
            <a:fillRect/>
          </a:stretch>
        </p:blipFill>
        <p:spPr>
          <a:xfrm>
            <a:off x="8283108" y="2542432"/>
            <a:ext cx="3324225" cy="3324225"/>
          </a:xfrm>
        </p:spPr>
      </p:pic>
      <p:sp>
        <p:nvSpPr>
          <p:cNvPr id="3" name="TextBox 2">
            <a:extLst>
              <a:ext uri="{FF2B5EF4-FFF2-40B4-BE49-F238E27FC236}">
                <a16:creationId xmlns:a16="http://schemas.microsoft.com/office/drawing/2014/main" id="{26408ABA-38D9-4E44-8353-15D4771CEBA4}"/>
              </a:ext>
            </a:extLst>
          </p:cNvPr>
          <p:cNvSpPr txBox="1"/>
          <p:nvPr/>
        </p:nvSpPr>
        <p:spPr>
          <a:xfrm>
            <a:off x="355509" y="2384472"/>
            <a:ext cx="7410448"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Gill Sans MT"/>
              </a:rPr>
              <a:t>The datasets obtained from </a:t>
            </a:r>
            <a:r>
              <a:rPr lang="en-US">
                <a:ea typeface="+mn-lt"/>
                <a:cs typeface="+mn-lt"/>
              </a:rPr>
              <a:t>The Global Health Observatory (GHO) data repository under World Health Organization (WHO) keeps track of the health status as well as many other related factors for all countries The datasets are made available to public for the purpose of health data analysis. The dataset related to life expectancy, health factors for 193 countries has been collected from the same WHO data repository website and its corresponding economic data was collected from United Nation website. Among all categories of health-related factors only those critical factors were chosen which are more representative. It has been observed that in the past 15 years , there has been a huge development in health sector resulting in improvement of human mortality rates especially in the developing nations in comparison to the past 30 years. </a:t>
            </a:r>
            <a:endParaRPr lang="en-US">
              <a:latin typeface="Gill Sans MT"/>
            </a:endParaRPr>
          </a:p>
        </p:txBody>
      </p:sp>
    </p:spTree>
    <p:extLst>
      <p:ext uri="{BB962C8B-B14F-4D97-AF65-F5344CB8AC3E}">
        <p14:creationId xmlns:p14="http://schemas.microsoft.com/office/powerpoint/2010/main" val="15804790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CBAF8-43B4-44A1-A0D2-410C7B5F37A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B2C2AA6-E600-4052-8302-947A173ED299}"/>
              </a:ext>
            </a:extLst>
          </p:cNvPr>
          <p:cNvSpPr>
            <a:spLocks noGrp="1"/>
          </p:cNvSpPr>
          <p:nvPr>
            <p:ph idx="1"/>
          </p:nvPr>
        </p:nvSpPr>
        <p:spPr/>
        <p:txBody>
          <a:bodyPr/>
          <a:lstStyle/>
          <a:p>
            <a:pPr marL="305435" indent="-305435">
              <a:spcBef>
                <a:spcPts val="0"/>
              </a:spcBef>
              <a:spcAft>
                <a:spcPts val="0"/>
              </a:spcAft>
            </a:pPr>
            <a:r>
              <a:rPr lang="en-US"/>
              <a:t>Therefore, in this project we have considered data from year 2000-2015 for 193 countries for further analysis. The individual data files have been merged into a single dataset. On initial visual inspection of the data showed some missing values. As the datasets were from WHO, we found no evident errors. Missing data was handled in R software by using </a:t>
            </a:r>
            <a:r>
              <a:rPr lang="en-US" err="1"/>
              <a:t>Missmap</a:t>
            </a:r>
            <a:r>
              <a:rPr lang="en-US"/>
              <a:t> command. The result indicated that most of the missing data was for population, Hepatitis B and GDP. The missing data were from less known countries like Vanuatu, Tonga, Togo, Cabo Verde etc. Finding all data for these countries was difficult and hence, it was decided that we exclude these countries from the final model dataset. The final merged file(final dataset) consists of 22 Columns and 2938 rows which meant 20 predicting variables. All predicting variables was then divided into several broad categories: Immunization related factors, Mortality factors, Economical factors and Social factors.</a:t>
            </a:r>
            <a:endParaRPr lang="en-US">
              <a:ea typeface="+mn-lt"/>
              <a:cs typeface="+mn-lt"/>
            </a:endParaRPr>
          </a:p>
          <a:p>
            <a:pPr marL="305435" indent="-305435">
              <a:spcBef>
                <a:spcPts val="0"/>
              </a:spcBef>
              <a:spcAft>
                <a:spcPts val="0"/>
              </a:spcAft>
            </a:pPr>
            <a:endParaRPr lang="en-US">
              <a:ea typeface="+mn-lt"/>
              <a:cs typeface="+mn-lt"/>
            </a:endParaRPr>
          </a:p>
          <a:p>
            <a:pPr marL="305435" indent="-305435"/>
            <a:endParaRPr lang="en-US"/>
          </a:p>
        </p:txBody>
      </p:sp>
    </p:spTree>
    <p:extLst>
      <p:ext uri="{BB962C8B-B14F-4D97-AF65-F5344CB8AC3E}">
        <p14:creationId xmlns:p14="http://schemas.microsoft.com/office/powerpoint/2010/main" val="11498486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close up of a device&#10;&#10;Description automatically generated">
            <a:extLst>
              <a:ext uri="{FF2B5EF4-FFF2-40B4-BE49-F238E27FC236}">
                <a16:creationId xmlns:a16="http://schemas.microsoft.com/office/drawing/2014/main" id="{B8EAF071-92BA-459C-9D0A-4CE6A3271794}"/>
              </a:ext>
            </a:extLst>
          </p:cNvPr>
          <p:cNvPicPr>
            <a:picLocks noChangeAspect="1"/>
          </p:cNvPicPr>
          <p:nvPr/>
        </p:nvPicPr>
        <p:blipFill>
          <a:blip r:embed="rId2"/>
          <a:stretch>
            <a:fillRect/>
          </a:stretch>
        </p:blipFill>
        <p:spPr>
          <a:xfrm>
            <a:off x="7139796" y="2229242"/>
            <a:ext cx="4741652" cy="3334045"/>
          </a:xfrm>
          <a:prstGeom prst="rect">
            <a:avLst/>
          </a:prstGeom>
        </p:spPr>
      </p:pic>
      <p:sp>
        <p:nvSpPr>
          <p:cNvPr id="2" name="Title 1">
            <a:extLst>
              <a:ext uri="{FF2B5EF4-FFF2-40B4-BE49-F238E27FC236}">
                <a16:creationId xmlns:a16="http://schemas.microsoft.com/office/drawing/2014/main" id="{A7CC8C09-C890-0C4A-ABF2-FE2C707DEB35}"/>
              </a:ext>
            </a:extLst>
          </p:cNvPr>
          <p:cNvSpPr>
            <a:spLocks noGrp="1"/>
          </p:cNvSpPr>
          <p:nvPr>
            <p:ph type="title"/>
          </p:nvPr>
        </p:nvSpPr>
        <p:spPr/>
        <p:txBody>
          <a:bodyPr/>
          <a:lstStyle/>
          <a:p>
            <a:r>
              <a:rPr lang="en-GH"/>
              <a:t>CLEANING THE DATA</a:t>
            </a:r>
          </a:p>
        </p:txBody>
      </p:sp>
      <p:sp>
        <p:nvSpPr>
          <p:cNvPr id="3" name="Content Placeholder 2">
            <a:extLst>
              <a:ext uri="{FF2B5EF4-FFF2-40B4-BE49-F238E27FC236}">
                <a16:creationId xmlns:a16="http://schemas.microsoft.com/office/drawing/2014/main" id="{B0144CE7-8BB2-1B46-8134-B07FA6217074}"/>
              </a:ext>
            </a:extLst>
          </p:cNvPr>
          <p:cNvSpPr>
            <a:spLocks noGrp="1"/>
          </p:cNvSpPr>
          <p:nvPr>
            <p:ph idx="1"/>
          </p:nvPr>
        </p:nvSpPr>
        <p:spPr>
          <a:xfrm>
            <a:off x="581192" y="2180496"/>
            <a:ext cx="6796752" cy="3678303"/>
          </a:xfrm>
        </p:spPr>
        <p:txBody>
          <a:bodyPr/>
          <a:lstStyle/>
          <a:p>
            <a:pPr marL="305435" indent="-305435"/>
            <a:r>
              <a:rPr lang="en-US"/>
              <a:t>Rename the columns to remove trailing spaces</a:t>
            </a:r>
          </a:p>
          <a:p>
            <a:pPr marL="305435" indent="-305435"/>
            <a:r>
              <a:rPr lang="en-US"/>
              <a:t>Identify percentage of the null values in each column and remove the null values using interpolate</a:t>
            </a:r>
          </a:p>
          <a:p>
            <a:pPr marL="305435" indent="-305435"/>
            <a:r>
              <a:rPr lang="en-US"/>
              <a:t>Detect outliers for each variable</a:t>
            </a:r>
          </a:p>
          <a:p>
            <a:pPr marL="305435" indent="-305435"/>
            <a:r>
              <a:rPr lang="en-US"/>
              <a:t>Remove outliers using </a:t>
            </a:r>
            <a:r>
              <a:rPr lang="en-US" err="1"/>
              <a:t>Winsorization</a:t>
            </a:r>
            <a:r>
              <a:rPr lang="en-US"/>
              <a:t> technique (</a:t>
            </a:r>
            <a:r>
              <a:rPr lang="en-US">
                <a:ea typeface="+mn-lt"/>
                <a:cs typeface="+mn-lt"/>
              </a:rPr>
              <a:t>is the transformation of statistics by limiting extreme values in the statistical data to reduce the effect of possibly spurious outliers)</a:t>
            </a:r>
          </a:p>
          <a:p>
            <a:pPr marL="305435" indent="-305435"/>
            <a:r>
              <a:rPr lang="en-US">
                <a:ea typeface="+mn-lt"/>
                <a:cs typeface="+mn-lt"/>
              </a:rPr>
              <a:t>Drop columns which are largely affected by outliers (measles)</a:t>
            </a:r>
          </a:p>
          <a:p>
            <a:pPr marL="305435" indent="-305435"/>
            <a:r>
              <a:rPr lang="en-US">
                <a:ea typeface="+mn-lt"/>
                <a:cs typeface="+mn-lt"/>
              </a:rPr>
              <a:t>Confirm all outliers are removed</a:t>
            </a:r>
          </a:p>
        </p:txBody>
      </p:sp>
    </p:spTree>
    <p:extLst>
      <p:ext uri="{BB962C8B-B14F-4D97-AF65-F5344CB8AC3E}">
        <p14:creationId xmlns:p14="http://schemas.microsoft.com/office/powerpoint/2010/main" val="2846575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1CD40-D3E4-D44C-ABD5-724AD7A7926B}"/>
              </a:ext>
            </a:extLst>
          </p:cNvPr>
          <p:cNvSpPr>
            <a:spLocks noGrp="1"/>
          </p:cNvSpPr>
          <p:nvPr>
            <p:ph type="title"/>
          </p:nvPr>
        </p:nvSpPr>
        <p:spPr/>
        <p:txBody>
          <a:bodyPr/>
          <a:lstStyle/>
          <a:p>
            <a:r>
              <a:rPr lang="en-GH"/>
              <a:t>ANALYSIS: HYPOTHESIS 1</a:t>
            </a:r>
          </a:p>
        </p:txBody>
      </p:sp>
      <p:sp>
        <p:nvSpPr>
          <p:cNvPr id="3" name="Content Placeholder 2">
            <a:extLst>
              <a:ext uri="{FF2B5EF4-FFF2-40B4-BE49-F238E27FC236}">
                <a16:creationId xmlns:a16="http://schemas.microsoft.com/office/drawing/2014/main" id="{B5025929-02BE-244B-BB03-25DCA250DFD0}"/>
              </a:ext>
            </a:extLst>
          </p:cNvPr>
          <p:cNvSpPr>
            <a:spLocks noGrp="1"/>
          </p:cNvSpPr>
          <p:nvPr>
            <p:ph idx="1"/>
          </p:nvPr>
        </p:nvSpPr>
        <p:spPr/>
        <p:txBody>
          <a:bodyPr>
            <a:normAutofit/>
          </a:bodyPr>
          <a:lstStyle/>
          <a:p>
            <a:pPr marL="0" indent="0">
              <a:buNone/>
            </a:pPr>
            <a:r>
              <a:rPr lang="en-US" sz="2800" b="1">
                <a:ea typeface="+mn-lt"/>
                <a:cs typeface="+mn-lt"/>
              </a:rPr>
              <a:t>Developed countries have a higher life expectancy than developing countries</a:t>
            </a:r>
            <a:r>
              <a:rPr lang="en-US" sz="2800">
                <a:ea typeface="+mn-lt"/>
                <a:cs typeface="+mn-lt"/>
              </a:rPr>
              <a:t>.</a:t>
            </a:r>
            <a:endParaRPr lang="en-US" sz="2800"/>
          </a:p>
          <a:p>
            <a:pPr marL="0" indent="0">
              <a:buNone/>
            </a:pPr>
            <a:endParaRPr lang="en-US">
              <a:ea typeface="+mn-lt"/>
              <a:cs typeface="+mn-lt"/>
            </a:endParaRPr>
          </a:p>
          <a:p>
            <a:pPr marL="0" indent="0">
              <a:buNone/>
            </a:pPr>
            <a:r>
              <a:rPr lang="en-US" sz="2000">
                <a:ea typeface="+mn-lt"/>
                <a:cs typeface="+mn-lt"/>
              </a:rPr>
              <a:t>QUESTIONS</a:t>
            </a:r>
            <a:endParaRPr lang="en-GH" sz="2000"/>
          </a:p>
          <a:p>
            <a:pPr marL="305435" indent="-305435"/>
            <a:r>
              <a:rPr lang="en-US">
                <a:ea typeface="+mn-lt"/>
                <a:cs typeface="+mn-lt"/>
              </a:rPr>
              <a:t>What is the average life expectancy between developed and developing countries?</a:t>
            </a:r>
            <a:endParaRPr lang="en-GH"/>
          </a:p>
          <a:p>
            <a:pPr marL="305435" indent="-305435"/>
            <a:r>
              <a:rPr lang="en-US">
                <a:ea typeface="+mn-lt"/>
                <a:cs typeface="+mn-lt"/>
              </a:rPr>
              <a:t>What is the average life expectancy between developed and developing countries over the years?</a:t>
            </a:r>
            <a:endParaRPr lang="en-GH"/>
          </a:p>
          <a:p>
            <a:pPr marL="305435" indent="-305435"/>
            <a:r>
              <a:rPr lang="en-US">
                <a:ea typeface="+mn-lt"/>
                <a:cs typeface="+mn-lt"/>
              </a:rPr>
              <a:t>How is the percentage expenditure, total expenditure in countries with most and least life expectancy?</a:t>
            </a:r>
            <a:endParaRPr lang="en-GH"/>
          </a:p>
          <a:p>
            <a:pPr marL="305435" indent="-305435"/>
            <a:r>
              <a:rPr lang="en-US">
                <a:ea typeface="+mn-lt"/>
                <a:cs typeface="+mn-lt"/>
              </a:rPr>
              <a:t>What is the adult mortality vs life expectancy between countries depending on development status?</a:t>
            </a:r>
            <a:endParaRPr lang="en-GH"/>
          </a:p>
          <a:p>
            <a:pPr marL="305435" indent="-305435"/>
            <a:endParaRPr lang="en-US"/>
          </a:p>
        </p:txBody>
      </p:sp>
    </p:spTree>
    <p:extLst>
      <p:ext uri="{BB962C8B-B14F-4D97-AF65-F5344CB8AC3E}">
        <p14:creationId xmlns:p14="http://schemas.microsoft.com/office/powerpoint/2010/main" val="3918832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screenshot of a cell phone&#10;&#10;Description automatically generated">
            <a:extLst>
              <a:ext uri="{FF2B5EF4-FFF2-40B4-BE49-F238E27FC236}">
                <a16:creationId xmlns:a16="http://schemas.microsoft.com/office/drawing/2014/main" id="{8B9A2C1A-D28D-4776-B174-4C31A842A0EE}"/>
              </a:ext>
            </a:extLst>
          </p:cNvPr>
          <p:cNvPicPr>
            <a:picLocks noChangeAspect="1"/>
          </p:cNvPicPr>
          <p:nvPr/>
        </p:nvPicPr>
        <p:blipFill>
          <a:blip r:embed="rId2"/>
          <a:stretch>
            <a:fillRect/>
          </a:stretch>
        </p:blipFill>
        <p:spPr>
          <a:xfrm>
            <a:off x="339306" y="1717410"/>
            <a:ext cx="5575539" cy="3408803"/>
          </a:xfrm>
          <a:prstGeom prst="rect">
            <a:avLst/>
          </a:prstGeom>
        </p:spPr>
      </p:pic>
      <p:sp>
        <p:nvSpPr>
          <p:cNvPr id="3" name="TextBox 2">
            <a:extLst>
              <a:ext uri="{FF2B5EF4-FFF2-40B4-BE49-F238E27FC236}">
                <a16:creationId xmlns:a16="http://schemas.microsoft.com/office/drawing/2014/main" id="{90D31480-6446-4F3E-A89D-52B23D5E492F}"/>
              </a:ext>
            </a:extLst>
          </p:cNvPr>
          <p:cNvSpPr txBox="1"/>
          <p:nvPr/>
        </p:nvSpPr>
        <p:spPr>
          <a:xfrm>
            <a:off x="727494" y="871268"/>
            <a:ext cx="435346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What is the average life expectancy between developed and developing countries?</a:t>
            </a:r>
            <a:endParaRPr lang="en-US"/>
          </a:p>
        </p:txBody>
      </p:sp>
      <p:sp>
        <p:nvSpPr>
          <p:cNvPr id="4" name="TextBox 3">
            <a:extLst>
              <a:ext uri="{FF2B5EF4-FFF2-40B4-BE49-F238E27FC236}">
                <a16:creationId xmlns:a16="http://schemas.microsoft.com/office/drawing/2014/main" id="{5E93F430-4F1A-41F6-998E-18490302B525}"/>
              </a:ext>
            </a:extLst>
          </p:cNvPr>
          <p:cNvSpPr txBox="1"/>
          <p:nvPr/>
        </p:nvSpPr>
        <p:spPr>
          <a:xfrm>
            <a:off x="727493" y="5184475"/>
            <a:ext cx="448286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From the above bar graph, we can see developed countries on average had a higher life expectancy, thus confirming our hypothesis</a:t>
            </a:r>
            <a:endParaRPr lang="en-US"/>
          </a:p>
        </p:txBody>
      </p:sp>
      <p:pic>
        <p:nvPicPr>
          <p:cNvPr id="5" name="Picture 5" descr="A picture containing comb&#10;&#10;Description automatically generated">
            <a:extLst>
              <a:ext uri="{FF2B5EF4-FFF2-40B4-BE49-F238E27FC236}">
                <a16:creationId xmlns:a16="http://schemas.microsoft.com/office/drawing/2014/main" id="{E4A14E96-4169-4123-ABBB-80668D38EB20}"/>
              </a:ext>
            </a:extLst>
          </p:cNvPr>
          <p:cNvPicPr>
            <a:picLocks noChangeAspect="1"/>
          </p:cNvPicPr>
          <p:nvPr/>
        </p:nvPicPr>
        <p:blipFill>
          <a:blip r:embed="rId3"/>
          <a:stretch>
            <a:fillRect/>
          </a:stretch>
        </p:blipFill>
        <p:spPr>
          <a:xfrm>
            <a:off x="7412966" y="1698482"/>
            <a:ext cx="4065916" cy="3475414"/>
          </a:xfrm>
          <a:prstGeom prst="rect">
            <a:avLst/>
          </a:prstGeom>
        </p:spPr>
      </p:pic>
      <p:sp>
        <p:nvSpPr>
          <p:cNvPr id="6" name="TextBox 5">
            <a:extLst>
              <a:ext uri="{FF2B5EF4-FFF2-40B4-BE49-F238E27FC236}">
                <a16:creationId xmlns:a16="http://schemas.microsoft.com/office/drawing/2014/main" id="{5CC6F6DA-929E-46B4-A1EE-F577C0A44B5E}"/>
              </a:ext>
            </a:extLst>
          </p:cNvPr>
          <p:cNvSpPr txBox="1"/>
          <p:nvPr/>
        </p:nvSpPr>
        <p:spPr>
          <a:xfrm>
            <a:off x="6881002" y="871268"/>
            <a:ext cx="512984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What is the average life expectancy between developed and developing countries over the years?</a:t>
            </a:r>
            <a:endParaRPr lang="en-US"/>
          </a:p>
        </p:txBody>
      </p:sp>
      <p:sp>
        <p:nvSpPr>
          <p:cNvPr id="7" name="TextBox 6">
            <a:extLst>
              <a:ext uri="{FF2B5EF4-FFF2-40B4-BE49-F238E27FC236}">
                <a16:creationId xmlns:a16="http://schemas.microsoft.com/office/drawing/2014/main" id="{34986882-3ED5-4A55-9601-7FD0E00602EF}"/>
              </a:ext>
            </a:extLst>
          </p:cNvPr>
          <p:cNvSpPr txBox="1"/>
          <p:nvPr/>
        </p:nvSpPr>
        <p:spPr>
          <a:xfrm>
            <a:off x="6593454" y="5170095"/>
            <a:ext cx="553240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From the above bar graph, we can see developed countries have consistently on average had a higher life expectancy from year 2000-2015, thus confirming our hypothesis</a:t>
            </a:r>
            <a:endParaRPr lang="en-US"/>
          </a:p>
        </p:txBody>
      </p:sp>
    </p:spTree>
    <p:extLst>
      <p:ext uri="{BB962C8B-B14F-4D97-AF65-F5344CB8AC3E}">
        <p14:creationId xmlns:p14="http://schemas.microsoft.com/office/powerpoint/2010/main" val="345042297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65359"/>
      </a:accent1>
      <a:accent2>
        <a:srgbClr val="ED8428"/>
      </a:accent2>
      <a:accent3>
        <a:srgbClr val="E6C46D"/>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5D8C9649-FBE1-4B5B-8258-8A170F9843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186E39824458A47B9232DB2AFA762DF" ma:contentTypeVersion="5" ma:contentTypeDescription="Create a new document." ma:contentTypeScope="" ma:versionID="d8968f056034a8ab082a483933506617">
  <xsd:schema xmlns:xsd="http://www.w3.org/2001/XMLSchema" xmlns:xs="http://www.w3.org/2001/XMLSchema" xmlns:p="http://schemas.microsoft.com/office/2006/metadata/properties" xmlns:ns2="13f12383-dbee-4159-bf8c-c96e753a4a03" targetNamespace="http://schemas.microsoft.com/office/2006/metadata/properties" ma:root="true" ma:fieldsID="cc84bbfe446c76c92806437950e027cb" ns2:_="">
    <xsd:import namespace="13f12383-dbee-4159-bf8c-c96e753a4a03"/>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f12383-dbee-4159-bf8c-c96e753a4a03"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ReferenceId xmlns="13f12383-dbee-4159-bf8c-c96e753a4a03" xsi:nil="true"/>
  </documentManagement>
</p:properties>
</file>

<file path=customXml/itemProps1.xml><?xml version="1.0" encoding="utf-8"?>
<ds:datastoreItem xmlns:ds="http://schemas.openxmlformats.org/officeDocument/2006/customXml" ds:itemID="{915CB67F-607A-4C51-9E64-DFD89ECB8676}"/>
</file>

<file path=customXml/itemProps2.xml><?xml version="1.0" encoding="utf-8"?>
<ds:datastoreItem xmlns:ds="http://schemas.openxmlformats.org/officeDocument/2006/customXml" ds:itemID="{16ECFE67-B9D5-4096-B6BE-2114BB24A934}"/>
</file>

<file path=customXml/itemProps3.xml><?xml version="1.0" encoding="utf-8"?>
<ds:datastoreItem xmlns:ds="http://schemas.openxmlformats.org/officeDocument/2006/customXml" ds:itemID="{163984FB-4EB6-4B54-84E7-EAC086742129}"/>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Dividend</vt:lpstr>
      <vt:lpstr>PowerPoint Presentation</vt:lpstr>
      <vt:lpstr>TABLE OF CONTENTS</vt:lpstr>
      <vt:lpstr>INTRODUCTION</vt:lpstr>
      <vt:lpstr>THE TEAM AT SANKOFA ANALYTICS</vt:lpstr>
      <vt:lpstr>UNDERSTANDING THE DATA</vt:lpstr>
      <vt:lpstr>PowerPoint Presentation</vt:lpstr>
      <vt:lpstr>CLEANING THE DATA</vt:lpstr>
      <vt:lpstr>ANALYSIS: HYPOTHESIS 1</vt:lpstr>
      <vt:lpstr>PowerPoint Presentation</vt:lpstr>
      <vt:lpstr>PowerPoint Presentation</vt:lpstr>
      <vt:lpstr>ANALYSIS: HYPOTHESIS TWO</vt:lpstr>
      <vt:lpstr>PowerPoint Presentation</vt:lpstr>
      <vt:lpstr>PowerPoint Presentation</vt:lpstr>
      <vt:lpstr>DATA EXPLORATION</vt:lpstr>
      <vt:lpstr>Visualization of winsorized variables affecting life expectancy</vt:lpstr>
      <vt:lpstr>Insights from visualization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Ebenezer Osei</dc:creator>
  <cp:revision>1</cp:revision>
  <dcterms:created xsi:type="dcterms:W3CDTF">2020-08-08T00:39:06Z</dcterms:created>
  <dcterms:modified xsi:type="dcterms:W3CDTF">2020-08-08T22:29:00Z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0x0101003186E39824458A47B9232DB2AFA762DF</vt:lpwstr>
  </property>
</Properties>
</file>

<file path=docProps/thumbnail.jpeg>
</file>